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1388388" cy="30275213"/>
  <p:notesSz cx="6858000" cy="9144000"/>
  <p:defaultTextStyle>
    <a:defPPr>
      <a:defRPr lang="en-US"/>
    </a:defPPr>
    <a:lvl1pPr algn="l" defTabSz="1474788" rtl="0" fontAlgn="base">
      <a:spcBef>
        <a:spcPct val="0"/>
      </a:spcBef>
      <a:spcAft>
        <a:spcPct val="0"/>
      </a:spcAft>
      <a:defRPr sz="5800" kern="1200">
        <a:solidFill>
          <a:schemeClr val="tx1"/>
        </a:solidFill>
        <a:latin typeface="Arial" charset="0"/>
        <a:ea typeface="+mn-ea"/>
        <a:cs typeface="+mn-cs"/>
      </a:defRPr>
    </a:lvl1pPr>
    <a:lvl2pPr marL="1474788" indent="-1017588" algn="l" defTabSz="1474788" rtl="0" fontAlgn="base">
      <a:spcBef>
        <a:spcPct val="0"/>
      </a:spcBef>
      <a:spcAft>
        <a:spcPct val="0"/>
      </a:spcAft>
      <a:defRPr sz="5800" kern="1200">
        <a:solidFill>
          <a:schemeClr val="tx1"/>
        </a:solidFill>
        <a:latin typeface="Arial" charset="0"/>
        <a:ea typeface="+mn-ea"/>
        <a:cs typeface="+mn-cs"/>
      </a:defRPr>
    </a:lvl2pPr>
    <a:lvl3pPr marL="2951163" indent="-2036763" algn="l" defTabSz="1474788" rtl="0" fontAlgn="base">
      <a:spcBef>
        <a:spcPct val="0"/>
      </a:spcBef>
      <a:spcAft>
        <a:spcPct val="0"/>
      </a:spcAft>
      <a:defRPr sz="5800" kern="1200">
        <a:solidFill>
          <a:schemeClr val="tx1"/>
        </a:solidFill>
        <a:latin typeface="Arial" charset="0"/>
        <a:ea typeface="+mn-ea"/>
        <a:cs typeface="+mn-cs"/>
      </a:defRPr>
    </a:lvl3pPr>
    <a:lvl4pPr marL="4427538" indent="-3055938" algn="l" defTabSz="1474788" rtl="0" fontAlgn="base">
      <a:spcBef>
        <a:spcPct val="0"/>
      </a:spcBef>
      <a:spcAft>
        <a:spcPct val="0"/>
      </a:spcAft>
      <a:defRPr sz="5800" kern="1200">
        <a:solidFill>
          <a:schemeClr val="tx1"/>
        </a:solidFill>
        <a:latin typeface="Arial" charset="0"/>
        <a:ea typeface="+mn-ea"/>
        <a:cs typeface="+mn-cs"/>
      </a:defRPr>
    </a:lvl4pPr>
    <a:lvl5pPr marL="5902325" indent="-4073525" algn="l" defTabSz="1474788" rtl="0" fontAlgn="base">
      <a:spcBef>
        <a:spcPct val="0"/>
      </a:spcBef>
      <a:spcAft>
        <a:spcPct val="0"/>
      </a:spcAft>
      <a:defRPr sz="5800" kern="1200">
        <a:solidFill>
          <a:schemeClr val="tx1"/>
        </a:solidFill>
        <a:latin typeface="Arial" charset="0"/>
        <a:ea typeface="+mn-ea"/>
        <a:cs typeface="+mn-cs"/>
      </a:defRPr>
    </a:lvl5pPr>
    <a:lvl6pPr marL="2286000" algn="l" defTabSz="914400" rtl="0" eaLnBrk="1" latinLnBrk="0" hangingPunct="1">
      <a:defRPr sz="5800" kern="1200">
        <a:solidFill>
          <a:schemeClr val="tx1"/>
        </a:solidFill>
        <a:latin typeface="Arial" charset="0"/>
        <a:ea typeface="+mn-ea"/>
        <a:cs typeface="+mn-cs"/>
      </a:defRPr>
    </a:lvl6pPr>
    <a:lvl7pPr marL="2743200" algn="l" defTabSz="914400" rtl="0" eaLnBrk="1" latinLnBrk="0" hangingPunct="1">
      <a:defRPr sz="5800" kern="1200">
        <a:solidFill>
          <a:schemeClr val="tx1"/>
        </a:solidFill>
        <a:latin typeface="Arial" charset="0"/>
        <a:ea typeface="+mn-ea"/>
        <a:cs typeface="+mn-cs"/>
      </a:defRPr>
    </a:lvl7pPr>
    <a:lvl8pPr marL="3200400" algn="l" defTabSz="914400" rtl="0" eaLnBrk="1" latinLnBrk="0" hangingPunct="1">
      <a:defRPr sz="5800" kern="1200">
        <a:solidFill>
          <a:schemeClr val="tx1"/>
        </a:solidFill>
        <a:latin typeface="Arial" charset="0"/>
        <a:ea typeface="+mn-ea"/>
        <a:cs typeface="+mn-cs"/>
      </a:defRPr>
    </a:lvl8pPr>
    <a:lvl9pPr marL="3657600" algn="l" defTabSz="914400" rtl="0" eaLnBrk="1" latinLnBrk="0" hangingPunct="1">
      <a:defRPr sz="5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783" autoAdjust="0"/>
  </p:normalViewPr>
  <p:slideViewPr>
    <p:cSldViewPr snapToGrid="0">
      <p:cViewPr>
        <p:scale>
          <a:sx n="33" d="100"/>
          <a:sy n="33" d="100"/>
        </p:scale>
        <p:origin x="-762" y="-72"/>
      </p:cViewPr>
      <p:guideLst>
        <p:guide orient="horz" pos="9535"/>
        <p:guide pos="6736"/>
      </p:guideLst>
    </p:cSldViewPr>
  </p:slideViewPr>
  <p:notesTextViewPr>
    <p:cViewPr>
      <p:scale>
        <a:sx n="100" d="100"/>
        <a:sy n="100" d="100"/>
      </p:scale>
      <p:origin x="0" y="0"/>
    </p:cViewPr>
  </p:notesTextViewPr>
  <p:notesViewPr>
    <p:cSldViewPr snapToGrid="0">
      <p:cViewPr>
        <p:scale>
          <a:sx n="400" d="100"/>
          <a:sy n="400" d="100"/>
        </p:scale>
        <p:origin x="4542" y="982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D02EB-8E90-499C-B962-787F2701607A}" type="doc">
      <dgm:prSet loTypeId="urn:microsoft.com/office/officeart/2005/8/layout/hierarchy4" loCatId="relationship" qsTypeId="urn:microsoft.com/office/officeart/2005/8/quickstyle/3d2" qsCatId="3D" csTypeId="urn:microsoft.com/office/officeart/2005/8/colors/accent1_2#1" csCatId="accent1" phldr="1"/>
      <dgm:spPr/>
    </dgm:pt>
    <dgm:pt modelId="{7E9FE56F-5B0A-40C0-A9CB-500BBEA96A0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3300" b="1" dirty="0" smtClean="0"/>
            <a:t>Creative Graduates</a:t>
          </a:r>
          <a:endParaRPr lang="en-GB" sz="3300" b="1" dirty="0"/>
        </a:p>
      </dgm:t>
    </dgm:pt>
    <dgm:pt modelId="{8E9A49B2-EE4A-4498-9687-FF0D2C23B452}" type="parTrans" cxnId="{A8585BE3-01DE-4581-AE3D-00DE791CA89B}">
      <dgm:prSet/>
      <dgm:spPr/>
      <dgm:t>
        <a:bodyPr/>
        <a:lstStyle/>
        <a:p>
          <a:endParaRPr lang="en-GB" sz="3300">
            <a:solidFill>
              <a:schemeClr val="bg1"/>
            </a:solidFill>
          </a:endParaRPr>
        </a:p>
      </dgm:t>
    </dgm:pt>
    <dgm:pt modelId="{9B5C5454-9D74-40AF-99EC-D349019A5ABA}" type="sibTrans" cxnId="{A8585BE3-01DE-4581-AE3D-00DE791CA89B}">
      <dgm:prSet/>
      <dgm:spPr/>
      <dgm:t>
        <a:bodyPr/>
        <a:lstStyle/>
        <a:p>
          <a:endParaRPr lang="en-GB" sz="3300">
            <a:solidFill>
              <a:schemeClr val="bg1"/>
            </a:solidFill>
          </a:endParaRPr>
        </a:p>
      </dgm:t>
    </dgm:pt>
    <dgm:pt modelId="{9A9BB3DE-247F-4DD3-9BD4-51F1A3FD3BB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3300" b="1" dirty="0" smtClean="0"/>
            <a:t>Creative workspace</a:t>
          </a:r>
        </a:p>
      </dgm:t>
    </dgm:pt>
    <dgm:pt modelId="{4C4E71B0-0146-434C-937C-B3CA348C4544}" type="parTrans" cxnId="{F6796712-2636-406F-9706-237C90EA9016}">
      <dgm:prSet/>
      <dgm:spPr/>
      <dgm:t>
        <a:bodyPr/>
        <a:lstStyle/>
        <a:p>
          <a:endParaRPr lang="en-GB" sz="3300">
            <a:solidFill>
              <a:schemeClr val="bg1"/>
            </a:solidFill>
          </a:endParaRPr>
        </a:p>
      </dgm:t>
    </dgm:pt>
    <dgm:pt modelId="{237ACF57-7B0F-4C77-9FE2-503C2CC560AE}" type="sibTrans" cxnId="{F6796712-2636-406F-9706-237C90EA9016}">
      <dgm:prSet/>
      <dgm:spPr/>
      <dgm:t>
        <a:bodyPr/>
        <a:lstStyle/>
        <a:p>
          <a:endParaRPr lang="en-GB" sz="3300">
            <a:solidFill>
              <a:schemeClr val="bg1"/>
            </a:solidFill>
          </a:endParaRPr>
        </a:p>
      </dgm:t>
    </dgm:pt>
    <dgm:pt modelId="{1FD61F98-09AA-4963-A2BF-B8C7B343D3B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3300" b="1" dirty="0" smtClean="0"/>
            <a:t>Cultural Provision</a:t>
          </a:r>
        </a:p>
      </dgm:t>
    </dgm:pt>
    <dgm:pt modelId="{DA92FECA-A00E-4F9C-A5FF-213F5445F1D4}" type="parTrans" cxnId="{1576B958-CF8F-433F-9B85-203CD9FAD7A5}">
      <dgm:prSet/>
      <dgm:spPr/>
      <dgm:t>
        <a:bodyPr/>
        <a:lstStyle/>
        <a:p>
          <a:endParaRPr lang="en-GB" sz="3300">
            <a:solidFill>
              <a:schemeClr val="bg1"/>
            </a:solidFill>
          </a:endParaRPr>
        </a:p>
      </dgm:t>
    </dgm:pt>
    <dgm:pt modelId="{1770CBAF-3613-4C64-8E3B-C157B611E7EF}" type="sibTrans" cxnId="{1576B958-CF8F-433F-9B85-203CD9FAD7A5}">
      <dgm:prSet/>
      <dgm:spPr/>
      <dgm:t>
        <a:bodyPr/>
        <a:lstStyle/>
        <a:p>
          <a:endParaRPr lang="en-GB" sz="3300">
            <a:solidFill>
              <a:schemeClr val="bg1"/>
            </a:solidFill>
          </a:endParaRPr>
        </a:p>
      </dgm:t>
    </dgm:pt>
    <dgm:pt modelId="{A1FB412F-EBD0-4BB2-BF63-06A7035FE48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3300" b="1" dirty="0" smtClean="0"/>
            <a:t>Creative Knowledge transfer</a:t>
          </a:r>
        </a:p>
      </dgm:t>
    </dgm:pt>
    <dgm:pt modelId="{83B28285-EB37-4D28-9E4C-DFB6C0ED28D0}" type="parTrans" cxnId="{69061125-99CC-4F4C-9AFA-467B9661B8EA}">
      <dgm:prSet/>
      <dgm:spPr/>
      <dgm:t>
        <a:bodyPr/>
        <a:lstStyle/>
        <a:p>
          <a:endParaRPr lang="en-GB" sz="3300">
            <a:solidFill>
              <a:schemeClr val="bg1"/>
            </a:solidFill>
          </a:endParaRPr>
        </a:p>
      </dgm:t>
    </dgm:pt>
    <dgm:pt modelId="{26CF0B48-C6C1-4CE4-B3DE-1FADFC43FDA0}" type="sibTrans" cxnId="{69061125-99CC-4F4C-9AFA-467B9661B8EA}">
      <dgm:prSet/>
      <dgm:spPr/>
      <dgm:t>
        <a:bodyPr/>
        <a:lstStyle/>
        <a:p>
          <a:endParaRPr lang="en-GB" sz="3300">
            <a:solidFill>
              <a:schemeClr val="bg1"/>
            </a:solidFill>
          </a:endParaRPr>
        </a:p>
      </dgm:t>
    </dgm:pt>
    <dgm:pt modelId="{C9EFABDC-AB5B-4E79-B037-D603917567A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3300" b="1" dirty="0" smtClean="0"/>
            <a:t>Creative Industries support</a:t>
          </a:r>
        </a:p>
      </dgm:t>
    </dgm:pt>
    <dgm:pt modelId="{BA3FB74D-38A4-458D-901C-FA5E9E795532}" type="parTrans" cxnId="{FD5387E9-4C36-449B-A7A2-7046B5DA086F}">
      <dgm:prSet/>
      <dgm:spPr/>
      <dgm:t>
        <a:bodyPr/>
        <a:lstStyle/>
        <a:p>
          <a:endParaRPr lang="en-GB" sz="3300">
            <a:solidFill>
              <a:schemeClr val="bg1"/>
            </a:solidFill>
          </a:endParaRPr>
        </a:p>
      </dgm:t>
    </dgm:pt>
    <dgm:pt modelId="{2F52871F-DE21-4563-A3A8-619685B201C3}" type="sibTrans" cxnId="{FD5387E9-4C36-449B-A7A2-7046B5DA086F}">
      <dgm:prSet/>
      <dgm:spPr/>
      <dgm:t>
        <a:bodyPr/>
        <a:lstStyle/>
        <a:p>
          <a:endParaRPr lang="en-GB" sz="3300">
            <a:solidFill>
              <a:schemeClr val="bg1"/>
            </a:solidFill>
          </a:endParaRPr>
        </a:p>
      </dgm:t>
    </dgm:pt>
    <dgm:pt modelId="{5254AF32-93C8-46E6-BDAF-C6BF96513D85}" type="pres">
      <dgm:prSet presAssocID="{6FDD02EB-8E90-499C-B962-787F2701607A}" presName="Name0" presStyleCnt="0">
        <dgm:presLayoutVars>
          <dgm:chPref val="1"/>
          <dgm:dir/>
          <dgm:animOne val="branch"/>
          <dgm:animLvl val="lvl"/>
          <dgm:resizeHandles/>
        </dgm:presLayoutVars>
      </dgm:prSet>
      <dgm:spPr/>
    </dgm:pt>
    <dgm:pt modelId="{F5DF33BE-D2B4-4787-8267-12B80DACD254}" type="pres">
      <dgm:prSet presAssocID="{7E9FE56F-5B0A-40C0-A9CB-500BBEA96A0E}" presName="vertOne" presStyleCnt="0"/>
      <dgm:spPr/>
    </dgm:pt>
    <dgm:pt modelId="{CBEA1953-B3DD-4787-B2C8-2AF766C1484D}" type="pres">
      <dgm:prSet presAssocID="{7E9FE56F-5B0A-40C0-A9CB-500BBEA96A0E}" presName="txOne" presStyleLbl="node0" presStyleIdx="0" presStyleCnt="5" custLinFactNeighborY="-1567">
        <dgm:presLayoutVars>
          <dgm:chPref val="3"/>
        </dgm:presLayoutVars>
      </dgm:prSet>
      <dgm:spPr/>
      <dgm:t>
        <a:bodyPr/>
        <a:lstStyle/>
        <a:p>
          <a:endParaRPr lang="en-GB"/>
        </a:p>
      </dgm:t>
    </dgm:pt>
    <dgm:pt modelId="{1D1184B6-2331-45AA-BAD1-1B944D197E96}" type="pres">
      <dgm:prSet presAssocID="{7E9FE56F-5B0A-40C0-A9CB-500BBEA96A0E}" presName="horzOne" presStyleCnt="0"/>
      <dgm:spPr/>
    </dgm:pt>
    <dgm:pt modelId="{BA7FFC06-B222-4B5C-AD71-0653A76AEBC0}" type="pres">
      <dgm:prSet presAssocID="{9B5C5454-9D74-40AF-99EC-D349019A5ABA}" presName="sibSpaceOne" presStyleCnt="0"/>
      <dgm:spPr/>
    </dgm:pt>
    <dgm:pt modelId="{52A6EBB6-FD4D-4B51-B8B4-97101B125E20}" type="pres">
      <dgm:prSet presAssocID="{9A9BB3DE-247F-4DD3-9BD4-51F1A3FD3BBE}" presName="vertOne" presStyleCnt="0"/>
      <dgm:spPr/>
    </dgm:pt>
    <dgm:pt modelId="{05CC0EA2-628C-4384-A647-81DAC9C1888B}" type="pres">
      <dgm:prSet presAssocID="{9A9BB3DE-247F-4DD3-9BD4-51F1A3FD3BBE}" presName="txOne" presStyleLbl="node0" presStyleIdx="1" presStyleCnt="5">
        <dgm:presLayoutVars>
          <dgm:chPref val="3"/>
        </dgm:presLayoutVars>
      </dgm:prSet>
      <dgm:spPr/>
      <dgm:t>
        <a:bodyPr/>
        <a:lstStyle/>
        <a:p>
          <a:endParaRPr lang="en-GB"/>
        </a:p>
      </dgm:t>
    </dgm:pt>
    <dgm:pt modelId="{D0E4887B-9C4D-445F-8109-D4CBF5E58C7D}" type="pres">
      <dgm:prSet presAssocID="{9A9BB3DE-247F-4DD3-9BD4-51F1A3FD3BBE}" presName="horzOne" presStyleCnt="0"/>
      <dgm:spPr/>
    </dgm:pt>
    <dgm:pt modelId="{1D32AC68-7980-4332-BCE3-5C85987D1587}" type="pres">
      <dgm:prSet presAssocID="{237ACF57-7B0F-4C77-9FE2-503C2CC560AE}" presName="sibSpaceOne" presStyleCnt="0"/>
      <dgm:spPr/>
    </dgm:pt>
    <dgm:pt modelId="{A4014FF4-8662-44D8-897B-7CA97790BE74}" type="pres">
      <dgm:prSet presAssocID="{1FD61F98-09AA-4963-A2BF-B8C7B343D3B6}" presName="vertOne" presStyleCnt="0"/>
      <dgm:spPr/>
    </dgm:pt>
    <dgm:pt modelId="{4595EBD6-31EF-4F6C-9066-281AEC4DFEE2}" type="pres">
      <dgm:prSet presAssocID="{1FD61F98-09AA-4963-A2BF-B8C7B343D3B6}" presName="txOne" presStyleLbl="node0" presStyleIdx="2" presStyleCnt="5">
        <dgm:presLayoutVars>
          <dgm:chPref val="3"/>
        </dgm:presLayoutVars>
      </dgm:prSet>
      <dgm:spPr/>
      <dgm:t>
        <a:bodyPr/>
        <a:lstStyle/>
        <a:p>
          <a:endParaRPr lang="en-GB"/>
        </a:p>
      </dgm:t>
    </dgm:pt>
    <dgm:pt modelId="{D98ADDE5-CEC3-476F-9A54-02971EE98835}" type="pres">
      <dgm:prSet presAssocID="{1FD61F98-09AA-4963-A2BF-B8C7B343D3B6}" presName="horzOne" presStyleCnt="0"/>
      <dgm:spPr/>
    </dgm:pt>
    <dgm:pt modelId="{E9EC8CE2-6AD2-4E75-84C2-CF0917015826}" type="pres">
      <dgm:prSet presAssocID="{1770CBAF-3613-4C64-8E3B-C157B611E7EF}" presName="sibSpaceOne" presStyleCnt="0"/>
      <dgm:spPr/>
    </dgm:pt>
    <dgm:pt modelId="{B41201A5-6928-4BE0-9E05-2D7042863ED0}" type="pres">
      <dgm:prSet presAssocID="{A1FB412F-EBD0-4BB2-BF63-06A7035FE488}" presName="vertOne" presStyleCnt="0"/>
      <dgm:spPr/>
    </dgm:pt>
    <dgm:pt modelId="{D018C910-B043-4EEA-B5C8-1B41447FF128}" type="pres">
      <dgm:prSet presAssocID="{A1FB412F-EBD0-4BB2-BF63-06A7035FE488}" presName="txOne" presStyleLbl="node0" presStyleIdx="3" presStyleCnt="5">
        <dgm:presLayoutVars>
          <dgm:chPref val="3"/>
        </dgm:presLayoutVars>
      </dgm:prSet>
      <dgm:spPr/>
      <dgm:t>
        <a:bodyPr/>
        <a:lstStyle/>
        <a:p>
          <a:endParaRPr lang="en-GB"/>
        </a:p>
      </dgm:t>
    </dgm:pt>
    <dgm:pt modelId="{5A9C4938-7F1D-4F7D-91C5-B97B77ED9287}" type="pres">
      <dgm:prSet presAssocID="{A1FB412F-EBD0-4BB2-BF63-06A7035FE488}" presName="horzOne" presStyleCnt="0"/>
      <dgm:spPr/>
    </dgm:pt>
    <dgm:pt modelId="{D86D8DEB-AA7C-41FE-9BDB-49772EC07A7E}" type="pres">
      <dgm:prSet presAssocID="{26CF0B48-C6C1-4CE4-B3DE-1FADFC43FDA0}" presName="sibSpaceOne" presStyleCnt="0"/>
      <dgm:spPr/>
    </dgm:pt>
    <dgm:pt modelId="{2C66FE89-EACE-4DEA-B20A-680568366DBE}" type="pres">
      <dgm:prSet presAssocID="{C9EFABDC-AB5B-4E79-B037-D603917567AA}" presName="vertOne" presStyleCnt="0"/>
      <dgm:spPr/>
    </dgm:pt>
    <dgm:pt modelId="{DD44EF87-8381-40A6-ACBD-2F95C11ACBA5}" type="pres">
      <dgm:prSet presAssocID="{C9EFABDC-AB5B-4E79-B037-D603917567AA}" presName="txOne" presStyleLbl="node0" presStyleIdx="4" presStyleCnt="5" custLinFactNeighborX="-489" custLinFactNeighborY="-16717">
        <dgm:presLayoutVars>
          <dgm:chPref val="3"/>
        </dgm:presLayoutVars>
      </dgm:prSet>
      <dgm:spPr/>
      <dgm:t>
        <a:bodyPr/>
        <a:lstStyle/>
        <a:p>
          <a:endParaRPr lang="en-GB"/>
        </a:p>
      </dgm:t>
    </dgm:pt>
    <dgm:pt modelId="{230F992A-8E5E-4F50-923C-69CB1CA527C9}" type="pres">
      <dgm:prSet presAssocID="{C9EFABDC-AB5B-4E79-B037-D603917567AA}" presName="horzOne" presStyleCnt="0"/>
      <dgm:spPr/>
    </dgm:pt>
  </dgm:ptLst>
  <dgm:cxnLst>
    <dgm:cxn modelId="{CE0F32C8-704A-4085-9C9F-5318CF988541}" type="presOf" srcId="{6FDD02EB-8E90-499C-B962-787F2701607A}" destId="{5254AF32-93C8-46E6-BDAF-C6BF96513D85}" srcOrd="0" destOrd="0" presId="urn:microsoft.com/office/officeart/2005/8/layout/hierarchy4"/>
    <dgm:cxn modelId="{1576B958-CF8F-433F-9B85-203CD9FAD7A5}" srcId="{6FDD02EB-8E90-499C-B962-787F2701607A}" destId="{1FD61F98-09AA-4963-A2BF-B8C7B343D3B6}" srcOrd="2" destOrd="0" parTransId="{DA92FECA-A00E-4F9C-A5FF-213F5445F1D4}" sibTransId="{1770CBAF-3613-4C64-8E3B-C157B611E7EF}"/>
    <dgm:cxn modelId="{92336C99-07DF-4137-A90E-792DB92CE5C7}" type="presOf" srcId="{9A9BB3DE-247F-4DD3-9BD4-51F1A3FD3BBE}" destId="{05CC0EA2-628C-4384-A647-81DAC9C1888B}" srcOrd="0" destOrd="0" presId="urn:microsoft.com/office/officeart/2005/8/layout/hierarchy4"/>
    <dgm:cxn modelId="{08A85218-3D65-4E91-AA7E-22510145CA55}" type="presOf" srcId="{C9EFABDC-AB5B-4E79-B037-D603917567AA}" destId="{DD44EF87-8381-40A6-ACBD-2F95C11ACBA5}" srcOrd="0" destOrd="0" presId="urn:microsoft.com/office/officeart/2005/8/layout/hierarchy4"/>
    <dgm:cxn modelId="{69061125-99CC-4F4C-9AFA-467B9661B8EA}" srcId="{6FDD02EB-8E90-499C-B962-787F2701607A}" destId="{A1FB412F-EBD0-4BB2-BF63-06A7035FE488}" srcOrd="3" destOrd="0" parTransId="{83B28285-EB37-4D28-9E4C-DFB6C0ED28D0}" sibTransId="{26CF0B48-C6C1-4CE4-B3DE-1FADFC43FDA0}"/>
    <dgm:cxn modelId="{F6796712-2636-406F-9706-237C90EA9016}" srcId="{6FDD02EB-8E90-499C-B962-787F2701607A}" destId="{9A9BB3DE-247F-4DD3-9BD4-51F1A3FD3BBE}" srcOrd="1" destOrd="0" parTransId="{4C4E71B0-0146-434C-937C-B3CA348C4544}" sibTransId="{237ACF57-7B0F-4C77-9FE2-503C2CC560AE}"/>
    <dgm:cxn modelId="{FD5387E9-4C36-449B-A7A2-7046B5DA086F}" srcId="{6FDD02EB-8E90-499C-B962-787F2701607A}" destId="{C9EFABDC-AB5B-4E79-B037-D603917567AA}" srcOrd="4" destOrd="0" parTransId="{BA3FB74D-38A4-458D-901C-FA5E9E795532}" sibTransId="{2F52871F-DE21-4563-A3A8-619685B201C3}"/>
    <dgm:cxn modelId="{ED91FC0B-A715-4C4F-94A2-3E2506A7820C}" type="presOf" srcId="{7E9FE56F-5B0A-40C0-A9CB-500BBEA96A0E}" destId="{CBEA1953-B3DD-4787-B2C8-2AF766C1484D}" srcOrd="0" destOrd="0" presId="urn:microsoft.com/office/officeart/2005/8/layout/hierarchy4"/>
    <dgm:cxn modelId="{3168FB78-8FC5-4F56-B4DB-3E380B59A9F6}" type="presOf" srcId="{A1FB412F-EBD0-4BB2-BF63-06A7035FE488}" destId="{D018C910-B043-4EEA-B5C8-1B41447FF128}" srcOrd="0" destOrd="0" presId="urn:microsoft.com/office/officeart/2005/8/layout/hierarchy4"/>
    <dgm:cxn modelId="{54E6AE1E-E640-4596-B1FA-78CBBA7DBFEF}" type="presOf" srcId="{1FD61F98-09AA-4963-A2BF-B8C7B343D3B6}" destId="{4595EBD6-31EF-4F6C-9066-281AEC4DFEE2}" srcOrd="0" destOrd="0" presId="urn:microsoft.com/office/officeart/2005/8/layout/hierarchy4"/>
    <dgm:cxn modelId="{A8585BE3-01DE-4581-AE3D-00DE791CA89B}" srcId="{6FDD02EB-8E90-499C-B962-787F2701607A}" destId="{7E9FE56F-5B0A-40C0-A9CB-500BBEA96A0E}" srcOrd="0" destOrd="0" parTransId="{8E9A49B2-EE4A-4498-9687-FF0D2C23B452}" sibTransId="{9B5C5454-9D74-40AF-99EC-D349019A5ABA}"/>
    <dgm:cxn modelId="{D3682192-4D9F-467C-8840-7CB696C4DFD4}" type="presParOf" srcId="{5254AF32-93C8-46E6-BDAF-C6BF96513D85}" destId="{F5DF33BE-D2B4-4787-8267-12B80DACD254}" srcOrd="0" destOrd="0" presId="urn:microsoft.com/office/officeart/2005/8/layout/hierarchy4"/>
    <dgm:cxn modelId="{BEE59ACE-8852-4E5D-835F-C8A6A5C0AF6B}" type="presParOf" srcId="{F5DF33BE-D2B4-4787-8267-12B80DACD254}" destId="{CBEA1953-B3DD-4787-B2C8-2AF766C1484D}" srcOrd="0" destOrd="0" presId="urn:microsoft.com/office/officeart/2005/8/layout/hierarchy4"/>
    <dgm:cxn modelId="{27EB411C-E698-4A72-BD58-9B76DAF952BA}" type="presParOf" srcId="{F5DF33BE-D2B4-4787-8267-12B80DACD254}" destId="{1D1184B6-2331-45AA-BAD1-1B944D197E96}" srcOrd="1" destOrd="0" presId="urn:microsoft.com/office/officeart/2005/8/layout/hierarchy4"/>
    <dgm:cxn modelId="{8B23A9C9-B236-4F43-A3BE-B2EF9867DE51}" type="presParOf" srcId="{5254AF32-93C8-46E6-BDAF-C6BF96513D85}" destId="{BA7FFC06-B222-4B5C-AD71-0653A76AEBC0}" srcOrd="1" destOrd="0" presId="urn:microsoft.com/office/officeart/2005/8/layout/hierarchy4"/>
    <dgm:cxn modelId="{6223B426-10B6-4881-8636-6E67AA208BBF}" type="presParOf" srcId="{5254AF32-93C8-46E6-BDAF-C6BF96513D85}" destId="{52A6EBB6-FD4D-4B51-B8B4-97101B125E20}" srcOrd="2" destOrd="0" presId="urn:microsoft.com/office/officeart/2005/8/layout/hierarchy4"/>
    <dgm:cxn modelId="{5A576974-9724-4F9F-9709-53F00DB95B82}" type="presParOf" srcId="{52A6EBB6-FD4D-4B51-B8B4-97101B125E20}" destId="{05CC0EA2-628C-4384-A647-81DAC9C1888B}" srcOrd="0" destOrd="0" presId="urn:microsoft.com/office/officeart/2005/8/layout/hierarchy4"/>
    <dgm:cxn modelId="{7A520E7B-73FD-4FF2-8DD9-076CF682E7F6}" type="presParOf" srcId="{52A6EBB6-FD4D-4B51-B8B4-97101B125E20}" destId="{D0E4887B-9C4D-445F-8109-D4CBF5E58C7D}" srcOrd="1" destOrd="0" presId="urn:microsoft.com/office/officeart/2005/8/layout/hierarchy4"/>
    <dgm:cxn modelId="{2B67D9FB-84E5-4192-A70D-E1D01453B29B}" type="presParOf" srcId="{5254AF32-93C8-46E6-BDAF-C6BF96513D85}" destId="{1D32AC68-7980-4332-BCE3-5C85987D1587}" srcOrd="3" destOrd="0" presId="urn:microsoft.com/office/officeart/2005/8/layout/hierarchy4"/>
    <dgm:cxn modelId="{085AFABB-BA83-4418-83E5-774C347E5571}" type="presParOf" srcId="{5254AF32-93C8-46E6-BDAF-C6BF96513D85}" destId="{A4014FF4-8662-44D8-897B-7CA97790BE74}" srcOrd="4" destOrd="0" presId="urn:microsoft.com/office/officeart/2005/8/layout/hierarchy4"/>
    <dgm:cxn modelId="{8801698A-7FDF-4C75-9F49-8D422D2FCFBC}" type="presParOf" srcId="{A4014FF4-8662-44D8-897B-7CA97790BE74}" destId="{4595EBD6-31EF-4F6C-9066-281AEC4DFEE2}" srcOrd="0" destOrd="0" presId="urn:microsoft.com/office/officeart/2005/8/layout/hierarchy4"/>
    <dgm:cxn modelId="{4B28E4AF-FDAF-4CD1-9696-5B7D23D89EC2}" type="presParOf" srcId="{A4014FF4-8662-44D8-897B-7CA97790BE74}" destId="{D98ADDE5-CEC3-476F-9A54-02971EE98835}" srcOrd="1" destOrd="0" presId="urn:microsoft.com/office/officeart/2005/8/layout/hierarchy4"/>
    <dgm:cxn modelId="{481F7099-ECD1-475F-9272-0AEA022E1CCC}" type="presParOf" srcId="{5254AF32-93C8-46E6-BDAF-C6BF96513D85}" destId="{E9EC8CE2-6AD2-4E75-84C2-CF0917015826}" srcOrd="5" destOrd="0" presId="urn:microsoft.com/office/officeart/2005/8/layout/hierarchy4"/>
    <dgm:cxn modelId="{D8550C2A-76CC-4570-8AF9-10318149CA54}" type="presParOf" srcId="{5254AF32-93C8-46E6-BDAF-C6BF96513D85}" destId="{B41201A5-6928-4BE0-9E05-2D7042863ED0}" srcOrd="6" destOrd="0" presId="urn:microsoft.com/office/officeart/2005/8/layout/hierarchy4"/>
    <dgm:cxn modelId="{6C0C5179-ECBC-4854-8008-D15B754E2D1F}" type="presParOf" srcId="{B41201A5-6928-4BE0-9E05-2D7042863ED0}" destId="{D018C910-B043-4EEA-B5C8-1B41447FF128}" srcOrd="0" destOrd="0" presId="urn:microsoft.com/office/officeart/2005/8/layout/hierarchy4"/>
    <dgm:cxn modelId="{C532501A-2348-437E-9CA6-A1D23E2C6799}" type="presParOf" srcId="{B41201A5-6928-4BE0-9E05-2D7042863ED0}" destId="{5A9C4938-7F1D-4F7D-91C5-B97B77ED9287}" srcOrd="1" destOrd="0" presId="urn:microsoft.com/office/officeart/2005/8/layout/hierarchy4"/>
    <dgm:cxn modelId="{E7F02F83-CE05-48D8-811C-B4706207B50D}" type="presParOf" srcId="{5254AF32-93C8-46E6-BDAF-C6BF96513D85}" destId="{D86D8DEB-AA7C-41FE-9BDB-49772EC07A7E}" srcOrd="7" destOrd="0" presId="urn:microsoft.com/office/officeart/2005/8/layout/hierarchy4"/>
    <dgm:cxn modelId="{113B98AB-32D6-4BCE-8EDF-179A6787F41D}" type="presParOf" srcId="{5254AF32-93C8-46E6-BDAF-C6BF96513D85}" destId="{2C66FE89-EACE-4DEA-B20A-680568366DBE}" srcOrd="8" destOrd="0" presId="urn:microsoft.com/office/officeart/2005/8/layout/hierarchy4"/>
    <dgm:cxn modelId="{60F20527-9B0E-491B-96D2-BF396C36FFCF}" type="presParOf" srcId="{2C66FE89-EACE-4DEA-B20A-680568366DBE}" destId="{DD44EF87-8381-40A6-ACBD-2F95C11ACBA5}" srcOrd="0" destOrd="0" presId="urn:microsoft.com/office/officeart/2005/8/layout/hierarchy4"/>
    <dgm:cxn modelId="{F634B18C-22FE-42D9-A865-6721F394F131}" type="presParOf" srcId="{2C66FE89-EACE-4DEA-B20A-680568366DBE}" destId="{230F992A-8E5E-4F50-923C-69CB1CA527C9}" srcOrd="1" destOrd="0" presId="urn:microsoft.com/office/officeart/2005/8/layout/hierarchy4"/>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ACD5BFB6-C9F3-4D57-A623-3C80673CE1FB}" type="doc">
      <dgm:prSet loTypeId="urn:microsoft.com/office/officeart/2005/8/layout/pList2" loCatId="list" qsTypeId="urn:microsoft.com/office/officeart/2005/8/quickstyle/3d3" qsCatId="3D" csTypeId="urn:microsoft.com/office/officeart/2005/8/colors/accent1_2#2" csCatId="accent1" phldr="1"/>
      <dgm:spPr/>
      <dgm:t>
        <a:bodyPr/>
        <a:lstStyle/>
        <a:p>
          <a:endParaRPr lang="en-GB"/>
        </a:p>
      </dgm:t>
    </dgm:pt>
    <dgm:pt modelId="{951D9594-B5FB-489F-A8C4-FBC5564582B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n-GB" sz="2400" b="1" dirty="0" smtClean="0"/>
            <a:t>London Creative Capital -  London Higher</a:t>
          </a:r>
        </a:p>
        <a:p>
          <a:pPr algn="l"/>
          <a:r>
            <a:rPr lang="en-GB" sz="2400" dirty="0" smtClean="0"/>
            <a:t>London Higher has developed a policy study to investigate the contribution HE in the city to the local creative economy. London concentrates almost 24% of graduates in the creative disciplines in UK (</a:t>
          </a:r>
          <a:r>
            <a:rPr lang="en-GB" sz="2400" dirty="0" err="1" smtClean="0"/>
            <a:t>Comunian</a:t>
          </a:r>
          <a:r>
            <a:rPr lang="en-GB" sz="2400" dirty="0" smtClean="0"/>
            <a:t> and </a:t>
          </a:r>
          <a:r>
            <a:rPr lang="en-GB" sz="2400" dirty="0" err="1" smtClean="0"/>
            <a:t>Faggian</a:t>
          </a:r>
          <a:r>
            <a:rPr lang="en-GB" sz="2400" dirty="0" smtClean="0"/>
            <a:t>, 2010)</a:t>
          </a:r>
          <a:endParaRPr lang="en-GB" sz="2400" dirty="0"/>
        </a:p>
      </dgm:t>
    </dgm:pt>
    <dgm:pt modelId="{82635999-FD80-455D-9979-D5C83E54BC4F}" type="parTrans" cxnId="{940197DA-1F91-4DA1-BEBC-A5BDDD1CF783}">
      <dgm:prSet/>
      <dgm:spPr/>
      <dgm:t>
        <a:bodyPr/>
        <a:lstStyle/>
        <a:p>
          <a:endParaRPr lang="en-GB" sz="2400"/>
        </a:p>
      </dgm:t>
    </dgm:pt>
    <dgm:pt modelId="{FCA05B7B-FCE0-4E38-B631-938D74FF2C9A}" type="sibTrans" cxnId="{940197DA-1F91-4DA1-BEBC-A5BDDD1CF783}">
      <dgm:prSet/>
      <dgm:spPr/>
      <dgm:t>
        <a:bodyPr/>
        <a:lstStyle/>
        <a:p>
          <a:endParaRPr lang="en-GB" sz="2400"/>
        </a:p>
      </dgm:t>
    </dgm:pt>
    <dgm:pt modelId="{6AE704CA-C334-47FE-A612-5829F37025B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n-GB" sz="2400" b="1" dirty="0" smtClean="0"/>
            <a:t>ICE – Institute of Creative Enterprise at the University of Coventry </a:t>
          </a:r>
        </a:p>
        <a:p>
          <a:pPr algn="l"/>
          <a:r>
            <a:rPr lang="en-GB" sz="2400" dirty="0" smtClean="0"/>
            <a:t>The institute offers desktop facilities for creative industries, including meeting room and studio space. It also provides business and start-ups support services for creative industries. </a:t>
          </a:r>
        </a:p>
      </dgm:t>
    </dgm:pt>
    <dgm:pt modelId="{74697304-3919-4E7C-B2C5-5149E78D1EA8}" type="parTrans" cxnId="{5993015D-FD1A-4128-9DBC-FBE7960FE767}">
      <dgm:prSet/>
      <dgm:spPr/>
      <dgm:t>
        <a:bodyPr/>
        <a:lstStyle/>
        <a:p>
          <a:endParaRPr lang="en-GB" sz="2400"/>
        </a:p>
      </dgm:t>
    </dgm:pt>
    <dgm:pt modelId="{9132AB73-D753-442C-9FEE-0E3EAE8AE8B8}" type="sibTrans" cxnId="{5993015D-FD1A-4128-9DBC-FBE7960FE767}">
      <dgm:prSet/>
      <dgm:spPr/>
      <dgm:t>
        <a:bodyPr/>
        <a:lstStyle/>
        <a:p>
          <a:endParaRPr lang="en-GB" sz="2400"/>
        </a:p>
      </dgm:t>
    </dgm:pt>
    <dgm:pt modelId="{EE1CA27A-AD20-445C-9230-A08EC6E1481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n-GB" sz="2400" b="1" dirty="0" smtClean="0"/>
            <a:t>Culture Lab – University of Newcastle</a:t>
          </a:r>
        </a:p>
        <a:p>
          <a:pPr algn="l"/>
          <a:r>
            <a:rPr lang="en-GB" sz="2400" b="0" i="0" dirty="0" smtClean="0"/>
            <a:t>Culture Lab is a research infrastructure providing an environment to create valuable synergies with artists, creative industries, and cultural and scientific institutions, and the development of innovative research with digital tools.</a:t>
          </a:r>
          <a:endParaRPr lang="en-GB" sz="2400" dirty="0"/>
        </a:p>
      </dgm:t>
    </dgm:pt>
    <dgm:pt modelId="{E6B7F49B-435C-4604-9586-351F0430F0B4}" type="parTrans" cxnId="{8443D3C3-B6BF-4869-A88E-7E509941AF18}">
      <dgm:prSet/>
      <dgm:spPr/>
      <dgm:t>
        <a:bodyPr/>
        <a:lstStyle/>
        <a:p>
          <a:endParaRPr lang="en-GB" sz="2400"/>
        </a:p>
      </dgm:t>
    </dgm:pt>
    <dgm:pt modelId="{066327E8-0A1B-48B7-BCB5-94B02B61B68E}" type="sibTrans" cxnId="{8443D3C3-B6BF-4869-A88E-7E509941AF18}">
      <dgm:prSet/>
      <dgm:spPr/>
      <dgm:t>
        <a:bodyPr/>
        <a:lstStyle/>
        <a:p>
          <a:endParaRPr lang="en-GB" sz="2400"/>
        </a:p>
      </dgm:t>
    </dgm:pt>
    <dgm:pt modelId="{C4C0A61C-3E04-44B4-967D-B7D4AD28F3A3}">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n-GB" sz="2400" b="1" dirty="0" smtClean="0"/>
            <a:t>CIBAS – University of Portsmouth</a:t>
          </a:r>
        </a:p>
        <a:p>
          <a:pPr algn="l"/>
          <a:r>
            <a:rPr lang="en-GB" sz="2400" b="0" i="0" dirty="0" err="1" smtClean="0"/>
            <a:t>Cibas</a:t>
          </a:r>
          <a:r>
            <a:rPr lang="en-GB" sz="2400" b="0" i="0" dirty="0" smtClean="0"/>
            <a:t> supports individuals in self-employment and companies in the creative industries with specialised support services such as mentor, business advice, seminars and networking events.</a:t>
          </a:r>
          <a:endParaRPr lang="en-GB" sz="2400" dirty="0" smtClean="0"/>
        </a:p>
        <a:p>
          <a:pPr algn="ctr"/>
          <a:endParaRPr lang="en-GB" sz="2400" dirty="0"/>
        </a:p>
      </dgm:t>
    </dgm:pt>
    <dgm:pt modelId="{C725A286-CA3C-496A-A2A0-37F39FD2EDD7}" type="parTrans" cxnId="{56197DB9-7186-4982-BEE4-5BA5A77AB30B}">
      <dgm:prSet/>
      <dgm:spPr/>
      <dgm:t>
        <a:bodyPr/>
        <a:lstStyle/>
        <a:p>
          <a:endParaRPr lang="en-GB" sz="2400"/>
        </a:p>
      </dgm:t>
    </dgm:pt>
    <dgm:pt modelId="{1D4E0A25-67D0-49A7-933F-E7BC5C1D7897}" type="sibTrans" cxnId="{56197DB9-7186-4982-BEE4-5BA5A77AB30B}">
      <dgm:prSet/>
      <dgm:spPr/>
      <dgm:t>
        <a:bodyPr/>
        <a:lstStyle/>
        <a:p>
          <a:endParaRPr lang="en-GB" sz="2400"/>
        </a:p>
      </dgm:t>
    </dgm:pt>
    <dgm:pt modelId="{DF8966B7-2646-4E86-9A5E-93CC2B3858E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n-GB" sz="2400" b="1" dirty="0" smtClean="0"/>
            <a:t>Stage @ Leeds – University of Leeds</a:t>
          </a:r>
        </a:p>
        <a:p>
          <a:pPr algn="l"/>
          <a:r>
            <a:rPr lang="en-GB" sz="2400" dirty="0" err="1" smtClean="0"/>
            <a:t>Stage@leeds</a:t>
          </a:r>
          <a:r>
            <a:rPr lang="en-GB" sz="2400" dirty="0" smtClean="0"/>
            <a:t> is the newest theatre space in Leeds, opened in 2007. </a:t>
          </a:r>
          <a:r>
            <a:rPr lang="en-GB" sz="2400" b="0" i="0" dirty="0" smtClean="0"/>
            <a:t>The facilities include a 180-seat main theatre, a ‘black box’ theatre, a dance studio, various backstage rooms, and offices for the School of Performance and Cultural industries.</a:t>
          </a:r>
          <a:endParaRPr lang="en-GB" sz="2400" dirty="0"/>
        </a:p>
      </dgm:t>
    </dgm:pt>
    <dgm:pt modelId="{54CE1C56-B780-4B60-9B14-AFE8ED213190}" type="parTrans" cxnId="{E917ED0B-A1B9-4FBD-A2E3-5D8127C33253}">
      <dgm:prSet/>
      <dgm:spPr/>
      <dgm:t>
        <a:bodyPr/>
        <a:lstStyle/>
        <a:p>
          <a:endParaRPr lang="en-GB" sz="2400"/>
        </a:p>
      </dgm:t>
    </dgm:pt>
    <dgm:pt modelId="{CD8E6FD4-8DEC-43BF-BD8D-F86B62720F89}" type="sibTrans" cxnId="{E917ED0B-A1B9-4FBD-A2E3-5D8127C33253}">
      <dgm:prSet/>
      <dgm:spPr/>
      <dgm:t>
        <a:bodyPr/>
        <a:lstStyle/>
        <a:p>
          <a:endParaRPr lang="en-GB" sz="2400"/>
        </a:p>
      </dgm:t>
    </dgm:pt>
    <dgm:pt modelId="{867F9FF3-2A68-499E-8EA2-B8D5F715D66E}" type="pres">
      <dgm:prSet presAssocID="{ACD5BFB6-C9F3-4D57-A623-3C80673CE1FB}" presName="Name0" presStyleCnt="0">
        <dgm:presLayoutVars>
          <dgm:dir/>
          <dgm:resizeHandles val="exact"/>
        </dgm:presLayoutVars>
      </dgm:prSet>
      <dgm:spPr/>
      <dgm:t>
        <a:bodyPr/>
        <a:lstStyle/>
        <a:p>
          <a:endParaRPr lang="en-GB"/>
        </a:p>
      </dgm:t>
    </dgm:pt>
    <dgm:pt modelId="{99B9C9C9-D25E-4570-A20A-DC601E86E450}" type="pres">
      <dgm:prSet presAssocID="{ACD5BFB6-C9F3-4D57-A623-3C80673CE1FB}" presName="bkgdShp" presStyleLbl="alignAccFollowNode1" presStyleIdx="0" presStyleCnt="1" custLinFactNeighborY="-10357">
        <dgm:style>
          <a:lnRef idx="2">
            <a:schemeClr val="accent1"/>
          </a:lnRef>
          <a:fillRef idx="1">
            <a:schemeClr val="lt1"/>
          </a:fillRef>
          <a:effectRef idx="0">
            <a:schemeClr val="accent1"/>
          </a:effectRef>
          <a:fontRef idx="minor">
            <a:schemeClr val="dk1"/>
          </a:fontRef>
        </dgm:style>
      </dgm:prSet>
      <dgm:spPr>
        <a:ln/>
      </dgm:spPr>
      <dgm:t>
        <a:bodyPr/>
        <a:lstStyle/>
        <a:p>
          <a:endParaRPr lang="en-GB"/>
        </a:p>
      </dgm:t>
    </dgm:pt>
    <dgm:pt modelId="{7231228F-5015-4854-8E0E-8B2EBA1474E9}" type="pres">
      <dgm:prSet presAssocID="{ACD5BFB6-C9F3-4D57-A623-3C80673CE1FB}" presName="linComp" presStyleCnt="0"/>
      <dgm:spPr/>
      <dgm:t>
        <a:bodyPr/>
        <a:lstStyle/>
        <a:p>
          <a:endParaRPr lang="en-GB"/>
        </a:p>
      </dgm:t>
    </dgm:pt>
    <dgm:pt modelId="{90B98EB0-4B8A-42EA-B09B-A528D7B5DC42}" type="pres">
      <dgm:prSet presAssocID="{951D9594-B5FB-489F-A8C4-FBC5564582B8}" presName="compNode" presStyleCnt="0"/>
      <dgm:spPr/>
      <dgm:t>
        <a:bodyPr/>
        <a:lstStyle/>
        <a:p>
          <a:endParaRPr lang="en-GB"/>
        </a:p>
      </dgm:t>
    </dgm:pt>
    <dgm:pt modelId="{C9FA4525-C1FA-4321-A248-77E88E95ABEE}" type="pres">
      <dgm:prSet presAssocID="{951D9594-B5FB-489F-A8C4-FBC5564582B8}" presName="node" presStyleLbl="node1" presStyleIdx="0" presStyleCnt="5">
        <dgm:presLayoutVars>
          <dgm:bulletEnabled val="1"/>
        </dgm:presLayoutVars>
      </dgm:prSet>
      <dgm:spPr/>
      <dgm:t>
        <a:bodyPr/>
        <a:lstStyle/>
        <a:p>
          <a:endParaRPr lang="en-GB"/>
        </a:p>
      </dgm:t>
    </dgm:pt>
    <dgm:pt modelId="{008D680B-F3CB-4D1A-A604-B84346FE87FD}" type="pres">
      <dgm:prSet presAssocID="{951D9594-B5FB-489F-A8C4-FBC5564582B8}" presName="invisiNode" presStyleLbl="node1" presStyleIdx="0" presStyleCnt="5"/>
      <dgm:spPr/>
      <dgm:t>
        <a:bodyPr/>
        <a:lstStyle/>
        <a:p>
          <a:endParaRPr lang="en-GB"/>
        </a:p>
      </dgm:t>
    </dgm:pt>
    <dgm:pt modelId="{3A45BA8E-73F3-4E8D-8A9C-1BB6FE298536}" type="pres">
      <dgm:prSet presAssocID="{951D9594-B5FB-489F-A8C4-FBC5564582B8}" presName="imagNode" presStyleLbl="fgImgPlace1" presStyleIdx="0" presStyleCnt="5" custLinFactNeighborY="-2642"/>
      <dgm:spPr>
        <a:blipFill rotWithShape="0">
          <a:blip xmlns:r="http://schemas.openxmlformats.org/officeDocument/2006/relationships" r:embed="rId1"/>
          <a:stretch>
            <a:fillRect/>
          </a:stretch>
        </a:blipFill>
      </dgm:spPr>
      <dgm:t>
        <a:bodyPr/>
        <a:lstStyle/>
        <a:p>
          <a:endParaRPr lang="en-GB"/>
        </a:p>
      </dgm:t>
    </dgm:pt>
    <dgm:pt modelId="{3C2458BC-35EC-4AC9-B003-E6F0A65B359B}" type="pres">
      <dgm:prSet presAssocID="{FCA05B7B-FCE0-4E38-B631-938D74FF2C9A}" presName="sibTrans" presStyleLbl="sibTrans2D1" presStyleIdx="0" presStyleCnt="0"/>
      <dgm:spPr/>
      <dgm:t>
        <a:bodyPr/>
        <a:lstStyle/>
        <a:p>
          <a:endParaRPr lang="en-GB"/>
        </a:p>
      </dgm:t>
    </dgm:pt>
    <dgm:pt modelId="{4F2A0E0F-DB31-4538-8067-633BCECC1BAF}" type="pres">
      <dgm:prSet presAssocID="{6AE704CA-C334-47FE-A612-5829F37025B6}" presName="compNode" presStyleCnt="0"/>
      <dgm:spPr/>
      <dgm:t>
        <a:bodyPr/>
        <a:lstStyle/>
        <a:p>
          <a:endParaRPr lang="en-GB"/>
        </a:p>
      </dgm:t>
    </dgm:pt>
    <dgm:pt modelId="{793398C9-1592-439C-8522-E2903A45BF8D}" type="pres">
      <dgm:prSet presAssocID="{6AE704CA-C334-47FE-A612-5829F37025B6}" presName="node" presStyleLbl="node1" presStyleIdx="1" presStyleCnt="5">
        <dgm:presLayoutVars>
          <dgm:bulletEnabled val="1"/>
        </dgm:presLayoutVars>
      </dgm:prSet>
      <dgm:spPr/>
      <dgm:t>
        <a:bodyPr/>
        <a:lstStyle/>
        <a:p>
          <a:endParaRPr lang="en-GB"/>
        </a:p>
      </dgm:t>
    </dgm:pt>
    <dgm:pt modelId="{7DE69538-6110-40D2-A5E9-77B5CC2F81E7}" type="pres">
      <dgm:prSet presAssocID="{6AE704CA-C334-47FE-A612-5829F37025B6}" presName="invisiNode" presStyleLbl="node1" presStyleIdx="1" presStyleCnt="5"/>
      <dgm:spPr/>
      <dgm:t>
        <a:bodyPr/>
        <a:lstStyle/>
        <a:p>
          <a:endParaRPr lang="en-GB"/>
        </a:p>
      </dgm:t>
    </dgm:pt>
    <dgm:pt modelId="{7FC1D0E6-F581-4354-9E34-F1E381831F61}" type="pres">
      <dgm:prSet presAssocID="{6AE704CA-C334-47FE-A612-5829F37025B6}" presName="imagNode" presStyleLbl="fgImgPlace1" presStyleIdx="1" presStyleCnt="5" custLinFactNeighborY="-2642"/>
      <dgm:spPr>
        <a:blipFill rotWithShape="0">
          <a:blip xmlns:r="http://schemas.openxmlformats.org/officeDocument/2006/relationships" r:embed="rId2"/>
          <a:stretch>
            <a:fillRect/>
          </a:stretch>
        </a:blipFill>
      </dgm:spPr>
      <dgm:t>
        <a:bodyPr/>
        <a:lstStyle/>
        <a:p>
          <a:endParaRPr lang="en-GB"/>
        </a:p>
      </dgm:t>
    </dgm:pt>
    <dgm:pt modelId="{190F0B0D-E507-45EB-831D-5F9323C83B9A}" type="pres">
      <dgm:prSet presAssocID="{9132AB73-D753-442C-9FEE-0E3EAE8AE8B8}" presName="sibTrans" presStyleLbl="sibTrans2D1" presStyleIdx="0" presStyleCnt="0"/>
      <dgm:spPr/>
      <dgm:t>
        <a:bodyPr/>
        <a:lstStyle/>
        <a:p>
          <a:endParaRPr lang="en-GB"/>
        </a:p>
      </dgm:t>
    </dgm:pt>
    <dgm:pt modelId="{94B04B2C-6045-4479-977B-715710DD4A3A}" type="pres">
      <dgm:prSet presAssocID="{DF8966B7-2646-4E86-9A5E-93CC2B3858E7}" presName="compNode" presStyleCnt="0"/>
      <dgm:spPr/>
      <dgm:t>
        <a:bodyPr/>
        <a:lstStyle/>
        <a:p>
          <a:endParaRPr lang="en-GB"/>
        </a:p>
      </dgm:t>
    </dgm:pt>
    <dgm:pt modelId="{81249894-E1FF-46F1-9B0D-38B27A74A3CB}" type="pres">
      <dgm:prSet presAssocID="{DF8966B7-2646-4E86-9A5E-93CC2B3858E7}" presName="node" presStyleLbl="node1" presStyleIdx="2" presStyleCnt="5">
        <dgm:presLayoutVars>
          <dgm:bulletEnabled val="1"/>
        </dgm:presLayoutVars>
      </dgm:prSet>
      <dgm:spPr/>
      <dgm:t>
        <a:bodyPr/>
        <a:lstStyle/>
        <a:p>
          <a:endParaRPr lang="en-GB"/>
        </a:p>
      </dgm:t>
    </dgm:pt>
    <dgm:pt modelId="{C7CCE48C-40B2-41A3-B906-27B3B543D99A}" type="pres">
      <dgm:prSet presAssocID="{DF8966B7-2646-4E86-9A5E-93CC2B3858E7}" presName="invisiNode" presStyleLbl="node1" presStyleIdx="2" presStyleCnt="5"/>
      <dgm:spPr/>
      <dgm:t>
        <a:bodyPr/>
        <a:lstStyle/>
        <a:p>
          <a:endParaRPr lang="en-GB"/>
        </a:p>
      </dgm:t>
    </dgm:pt>
    <dgm:pt modelId="{AB309C3D-B8C4-4EAC-99AE-0E398714BE7A}" type="pres">
      <dgm:prSet presAssocID="{DF8966B7-2646-4E86-9A5E-93CC2B3858E7}" presName="imagNode" presStyleLbl="fgImgPlace1" presStyleIdx="2" presStyleCnt="5" custLinFactNeighborY="-2642"/>
      <dgm:spPr>
        <a:blipFill rotWithShape="0">
          <a:blip xmlns:r="http://schemas.openxmlformats.org/officeDocument/2006/relationships" r:embed="rId3"/>
          <a:stretch>
            <a:fillRect/>
          </a:stretch>
        </a:blipFill>
      </dgm:spPr>
      <dgm:t>
        <a:bodyPr/>
        <a:lstStyle/>
        <a:p>
          <a:endParaRPr lang="en-GB"/>
        </a:p>
      </dgm:t>
    </dgm:pt>
    <dgm:pt modelId="{1C89C907-3FC0-47C1-862A-A687D904E93D}" type="pres">
      <dgm:prSet presAssocID="{CD8E6FD4-8DEC-43BF-BD8D-F86B62720F89}" presName="sibTrans" presStyleLbl="sibTrans2D1" presStyleIdx="0" presStyleCnt="0"/>
      <dgm:spPr/>
      <dgm:t>
        <a:bodyPr/>
        <a:lstStyle/>
        <a:p>
          <a:endParaRPr lang="en-GB"/>
        </a:p>
      </dgm:t>
    </dgm:pt>
    <dgm:pt modelId="{DBE05D44-4FE9-4211-BF3F-E97A7CC25BCD}" type="pres">
      <dgm:prSet presAssocID="{EE1CA27A-AD20-445C-9230-A08EC6E14816}" presName="compNode" presStyleCnt="0"/>
      <dgm:spPr/>
      <dgm:t>
        <a:bodyPr/>
        <a:lstStyle/>
        <a:p>
          <a:endParaRPr lang="en-GB"/>
        </a:p>
      </dgm:t>
    </dgm:pt>
    <dgm:pt modelId="{907ACAD7-D6F0-40E9-AE26-A1D0CA5425C7}" type="pres">
      <dgm:prSet presAssocID="{EE1CA27A-AD20-445C-9230-A08EC6E14816}" presName="node" presStyleLbl="node1" presStyleIdx="3" presStyleCnt="5">
        <dgm:presLayoutVars>
          <dgm:bulletEnabled val="1"/>
        </dgm:presLayoutVars>
      </dgm:prSet>
      <dgm:spPr/>
      <dgm:t>
        <a:bodyPr/>
        <a:lstStyle/>
        <a:p>
          <a:endParaRPr lang="en-GB"/>
        </a:p>
      </dgm:t>
    </dgm:pt>
    <dgm:pt modelId="{95885D37-1306-4609-A232-EDF41D1DE121}" type="pres">
      <dgm:prSet presAssocID="{EE1CA27A-AD20-445C-9230-A08EC6E14816}" presName="invisiNode" presStyleLbl="node1" presStyleIdx="3" presStyleCnt="5"/>
      <dgm:spPr/>
      <dgm:t>
        <a:bodyPr/>
        <a:lstStyle/>
        <a:p>
          <a:endParaRPr lang="en-GB"/>
        </a:p>
      </dgm:t>
    </dgm:pt>
    <dgm:pt modelId="{2297202D-84FA-4183-A92E-A066EA46A560}" type="pres">
      <dgm:prSet presAssocID="{EE1CA27A-AD20-445C-9230-A08EC6E14816}" presName="imagNode" presStyleLbl="fgImgPlace1" presStyleIdx="3" presStyleCnt="5" custLinFactNeighborX="-385" custLinFactNeighborY="-2642"/>
      <dgm:spPr>
        <a:blipFill rotWithShape="0">
          <a:blip xmlns:r="http://schemas.openxmlformats.org/officeDocument/2006/relationships" r:embed="rId4"/>
          <a:stretch>
            <a:fillRect/>
          </a:stretch>
        </a:blipFill>
      </dgm:spPr>
      <dgm:t>
        <a:bodyPr/>
        <a:lstStyle/>
        <a:p>
          <a:endParaRPr lang="en-GB"/>
        </a:p>
      </dgm:t>
    </dgm:pt>
    <dgm:pt modelId="{D6AF9747-ADA7-4D1C-8884-D7C2D0BA8ABA}" type="pres">
      <dgm:prSet presAssocID="{066327E8-0A1B-48B7-BCB5-94B02B61B68E}" presName="sibTrans" presStyleLbl="sibTrans2D1" presStyleIdx="0" presStyleCnt="0"/>
      <dgm:spPr/>
      <dgm:t>
        <a:bodyPr/>
        <a:lstStyle/>
        <a:p>
          <a:endParaRPr lang="en-GB"/>
        </a:p>
      </dgm:t>
    </dgm:pt>
    <dgm:pt modelId="{CD6AEC38-298E-41CE-9BCA-10A9D0A0C5F8}" type="pres">
      <dgm:prSet presAssocID="{C4C0A61C-3E04-44B4-967D-B7D4AD28F3A3}" presName="compNode" presStyleCnt="0"/>
      <dgm:spPr/>
      <dgm:t>
        <a:bodyPr/>
        <a:lstStyle/>
        <a:p>
          <a:endParaRPr lang="en-GB"/>
        </a:p>
      </dgm:t>
    </dgm:pt>
    <dgm:pt modelId="{2D74976B-9D08-4C5F-B0D9-56E199132612}" type="pres">
      <dgm:prSet presAssocID="{C4C0A61C-3E04-44B4-967D-B7D4AD28F3A3}" presName="node" presStyleLbl="node1" presStyleIdx="4" presStyleCnt="5" custLinFactNeighborX="512" custLinFactNeighborY="18360">
        <dgm:presLayoutVars>
          <dgm:bulletEnabled val="1"/>
        </dgm:presLayoutVars>
      </dgm:prSet>
      <dgm:spPr/>
      <dgm:t>
        <a:bodyPr/>
        <a:lstStyle/>
        <a:p>
          <a:endParaRPr lang="en-GB"/>
        </a:p>
      </dgm:t>
    </dgm:pt>
    <dgm:pt modelId="{8F5E8361-57F1-4E1F-AA4D-445A6ED4F196}" type="pres">
      <dgm:prSet presAssocID="{C4C0A61C-3E04-44B4-967D-B7D4AD28F3A3}" presName="invisiNode" presStyleLbl="node1" presStyleIdx="4" presStyleCnt="5"/>
      <dgm:spPr/>
      <dgm:t>
        <a:bodyPr/>
        <a:lstStyle/>
        <a:p>
          <a:endParaRPr lang="en-GB"/>
        </a:p>
      </dgm:t>
    </dgm:pt>
    <dgm:pt modelId="{071C819C-9ADE-4650-9590-9F8D4165B479}" type="pres">
      <dgm:prSet presAssocID="{C4C0A61C-3E04-44B4-967D-B7D4AD28F3A3}" presName="imagNode" presStyleLbl="fgImgPlace1" presStyleIdx="4" presStyleCnt="5"/>
      <dgm:spPr>
        <a:blipFill rotWithShape="0">
          <a:blip xmlns:r="http://schemas.openxmlformats.org/officeDocument/2006/relationships" r:embed="rId5"/>
          <a:stretch>
            <a:fillRect/>
          </a:stretch>
        </a:blipFill>
      </dgm:spPr>
      <dgm:t>
        <a:bodyPr/>
        <a:lstStyle/>
        <a:p>
          <a:endParaRPr lang="en-GB"/>
        </a:p>
      </dgm:t>
    </dgm:pt>
  </dgm:ptLst>
  <dgm:cxnLst>
    <dgm:cxn modelId="{4711DB12-E5EA-4618-A176-941A411684F0}" type="presOf" srcId="{EE1CA27A-AD20-445C-9230-A08EC6E14816}" destId="{907ACAD7-D6F0-40E9-AE26-A1D0CA5425C7}" srcOrd="0" destOrd="0" presId="urn:microsoft.com/office/officeart/2005/8/layout/pList2"/>
    <dgm:cxn modelId="{B4FF1BD7-0880-4C2B-9A50-D39DD3BD11C9}" type="presOf" srcId="{6AE704CA-C334-47FE-A612-5829F37025B6}" destId="{793398C9-1592-439C-8522-E2903A45BF8D}" srcOrd="0" destOrd="0" presId="urn:microsoft.com/office/officeart/2005/8/layout/pList2"/>
    <dgm:cxn modelId="{02BBB80D-6FF6-4FC9-A472-3B18D8E4A115}" type="presOf" srcId="{951D9594-B5FB-489F-A8C4-FBC5564582B8}" destId="{C9FA4525-C1FA-4321-A248-77E88E95ABEE}" srcOrd="0" destOrd="0" presId="urn:microsoft.com/office/officeart/2005/8/layout/pList2"/>
    <dgm:cxn modelId="{E917ED0B-A1B9-4FBD-A2E3-5D8127C33253}" srcId="{ACD5BFB6-C9F3-4D57-A623-3C80673CE1FB}" destId="{DF8966B7-2646-4E86-9A5E-93CC2B3858E7}" srcOrd="2" destOrd="0" parTransId="{54CE1C56-B780-4B60-9B14-AFE8ED213190}" sibTransId="{CD8E6FD4-8DEC-43BF-BD8D-F86B62720F89}"/>
    <dgm:cxn modelId="{8443D3C3-B6BF-4869-A88E-7E509941AF18}" srcId="{ACD5BFB6-C9F3-4D57-A623-3C80673CE1FB}" destId="{EE1CA27A-AD20-445C-9230-A08EC6E14816}" srcOrd="3" destOrd="0" parTransId="{E6B7F49B-435C-4604-9586-351F0430F0B4}" sibTransId="{066327E8-0A1B-48B7-BCB5-94B02B61B68E}"/>
    <dgm:cxn modelId="{14C92838-0C11-44ED-8DC3-6E553DA9DCC9}" type="presOf" srcId="{DF8966B7-2646-4E86-9A5E-93CC2B3858E7}" destId="{81249894-E1FF-46F1-9B0D-38B27A74A3CB}" srcOrd="0" destOrd="0" presId="urn:microsoft.com/office/officeart/2005/8/layout/pList2"/>
    <dgm:cxn modelId="{940197DA-1F91-4DA1-BEBC-A5BDDD1CF783}" srcId="{ACD5BFB6-C9F3-4D57-A623-3C80673CE1FB}" destId="{951D9594-B5FB-489F-A8C4-FBC5564582B8}" srcOrd="0" destOrd="0" parTransId="{82635999-FD80-455D-9979-D5C83E54BC4F}" sibTransId="{FCA05B7B-FCE0-4E38-B631-938D74FF2C9A}"/>
    <dgm:cxn modelId="{1CBD1A31-52A1-48DC-A3CD-D5F46EF8FF20}" type="presOf" srcId="{C4C0A61C-3E04-44B4-967D-B7D4AD28F3A3}" destId="{2D74976B-9D08-4C5F-B0D9-56E199132612}" srcOrd="0" destOrd="0" presId="urn:microsoft.com/office/officeart/2005/8/layout/pList2"/>
    <dgm:cxn modelId="{DB6D29AA-ED21-4461-9042-179902C3F983}" type="presOf" srcId="{066327E8-0A1B-48B7-BCB5-94B02B61B68E}" destId="{D6AF9747-ADA7-4D1C-8884-D7C2D0BA8ABA}" srcOrd="0" destOrd="0" presId="urn:microsoft.com/office/officeart/2005/8/layout/pList2"/>
    <dgm:cxn modelId="{56197DB9-7186-4982-BEE4-5BA5A77AB30B}" srcId="{ACD5BFB6-C9F3-4D57-A623-3C80673CE1FB}" destId="{C4C0A61C-3E04-44B4-967D-B7D4AD28F3A3}" srcOrd="4" destOrd="0" parTransId="{C725A286-CA3C-496A-A2A0-37F39FD2EDD7}" sibTransId="{1D4E0A25-67D0-49A7-933F-E7BC5C1D7897}"/>
    <dgm:cxn modelId="{879EB966-39A0-4B8C-AA35-EB1C8F948E66}" type="presOf" srcId="{9132AB73-D753-442C-9FEE-0E3EAE8AE8B8}" destId="{190F0B0D-E507-45EB-831D-5F9323C83B9A}" srcOrd="0" destOrd="0" presId="urn:microsoft.com/office/officeart/2005/8/layout/pList2"/>
    <dgm:cxn modelId="{32B9EA4E-BEEA-4E30-81B9-5E24FF58C2B3}" type="presOf" srcId="{FCA05B7B-FCE0-4E38-B631-938D74FF2C9A}" destId="{3C2458BC-35EC-4AC9-B003-E6F0A65B359B}" srcOrd="0" destOrd="0" presId="urn:microsoft.com/office/officeart/2005/8/layout/pList2"/>
    <dgm:cxn modelId="{5993015D-FD1A-4128-9DBC-FBE7960FE767}" srcId="{ACD5BFB6-C9F3-4D57-A623-3C80673CE1FB}" destId="{6AE704CA-C334-47FE-A612-5829F37025B6}" srcOrd="1" destOrd="0" parTransId="{74697304-3919-4E7C-B2C5-5149E78D1EA8}" sibTransId="{9132AB73-D753-442C-9FEE-0E3EAE8AE8B8}"/>
    <dgm:cxn modelId="{AF88BFD7-D9DB-46E3-887B-6C196E8CBC0D}" type="presOf" srcId="{ACD5BFB6-C9F3-4D57-A623-3C80673CE1FB}" destId="{867F9FF3-2A68-499E-8EA2-B8D5F715D66E}" srcOrd="0" destOrd="0" presId="urn:microsoft.com/office/officeart/2005/8/layout/pList2"/>
    <dgm:cxn modelId="{BAD6B399-3EBF-4AA2-96FD-529EC088B872}" type="presOf" srcId="{CD8E6FD4-8DEC-43BF-BD8D-F86B62720F89}" destId="{1C89C907-3FC0-47C1-862A-A687D904E93D}" srcOrd="0" destOrd="0" presId="urn:microsoft.com/office/officeart/2005/8/layout/pList2"/>
    <dgm:cxn modelId="{6F6F0444-C4DE-4BCC-8D6B-2E0378DA1566}" type="presParOf" srcId="{867F9FF3-2A68-499E-8EA2-B8D5F715D66E}" destId="{99B9C9C9-D25E-4570-A20A-DC601E86E450}" srcOrd="0" destOrd="0" presId="urn:microsoft.com/office/officeart/2005/8/layout/pList2"/>
    <dgm:cxn modelId="{7940553A-9FBB-4172-BBDC-996F01B7FB5E}" type="presParOf" srcId="{867F9FF3-2A68-499E-8EA2-B8D5F715D66E}" destId="{7231228F-5015-4854-8E0E-8B2EBA1474E9}" srcOrd="1" destOrd="0" presId="urn:microsoft.com/office/officeart/2005/8/layout/pList2"/>
    <dgm:cxn modelId="{763F5179-4007-4227-B26A-EC64C1B6FD1C}" type="presParOf" srcId="{7231228F-5015-4854-8E0E-8B2EBA1474E9}" destId="{90B98EB0-4B8A-42EA-B09B-A528D7B5DC42}" srcOrd="0" destOrd="0" presId="urn:microsoft.com/office/officeart/2005/8/layout/pList2"/>
    <dgm:cxn modelId="{255B5BE2-2E4E-4857-AB25-4E4E1E18E1EE}" type="presParOf" srcId="{90B98EB0-4B8A-42EA-B09B-A528D7B5DC42}" destId="{C9FA4525-C1FA-4321-A248-77E88E95ABEE}" srcOrd="0" destOrd="0" presId="urn:microsoft.com/office/officeart/2005/8/layout/pList2"/>
    <dgm:cxn modelId="{68290A95-34B3-4AA4-AECA-14DA9E76A25F}" type="presParOf" srcId="{90B98EB0-4B8A-42EA-B09B-A528D7B5DC42}" destId="{008D680B-F3CB-4D1A-A604-B84346FE87FD}" srcOrd="1" destOrd="0" presId="urn:microsoft.com/office/officeart/2005/8/layout/pList2"/>
    <dgm:cxn modelId="{0EBB5480-5E5C-4B0C-BECC-569D41060F42}" type="presParOf" srcId="{90B98EB0-4B8A-42EA-B09B-A528D7B5DC42}" destId="{3A45BA8E-73F3-4E8D-8A9C-1BB6FE298536}" srcOrd="2" destOrd="0" presId="urn:microsoft.com/office/officeart/2005/8/layout/pList2"/>
    <dgm:cxn modelId="{ACED93D3-025E-49B7-B921-E404C1BC7F03}" type="presParOf" srcId="{7231228F-5015-4854-8E0E-8B2EBA1474E9}" destId="{3C2458BC-35EC-4AC9-B003-E6F0A65B359B}" srcOrd="1" destOrd="0" presId="urn:microsoft.com/office/officeart/2005/8/layout/pList2"/>
    <dgm:cxn modelId="{7A39565D-3C46-4A20-8790-7C697AC2D2F2}" type="presParOf" srcId="{7231228F-5015-4854-8E0E-8B2EBA1474E9}" destId="{4F2A0E0F-DB31-4538-8067-633BCECC1BAF}" srcOrd="2" destOrd="0" presId="urn:microsoft.com/office/officeart/2005/8/layout/pList2"/>
    <dgm:cxn modelId="{F0595490-C2B6-425D-9A2B-AD269A260888}" type="presParOf" srcId="{4F2A0E0F-DB31-4538-8067-633BCECC1BAF}" destId="{793398C9-1592-439C-8522-E2903A45BF8D}" srcOrd="0" destOrd="0" presId="urn:microsoft.com/office/officeart/2005/8/layout/pList2"/>
    <dgm:cxn modelId="{605A7B1F-E63C-4B6D-9F55-2F24699FDB8B}" type="presParOf" srcId="{4F2A0E0F-DB31-4538-8067-633BCECC1BAF}" destId="{7DE69538-6110-40D2-A5E9-77B5CC2F81E7}" srcOrd="1" destOrd="0" presId="urn:microsoft.com/office/officeart/2005/8/layout/pList2"/>
    <dgm:cxn modelId="{F0A925CA-9965-4E5C-B31B-55DD03BD47E5}" type="presParOf" srcId="{4F2A0E0F-DB31-4538-8067-633BCECC1BAF}" destId="{7FC1D0E6-F581-4354-9E34-F1E381831F61}" srcOrd="2" destOrd="0" presId="urn:microsoft.com/office/officeart/2005/8/layout/pList2"/>
    <dgm:cxn modelId="{36C20F71-74DB-4A68-BC99-017057ABB5DE}" type="presParOf" srcId="{7231228F-5015-4854-8E0E-8B2EBA1474E9}" destId="{190F0B0D-E507-45EB-831D-5F9323C83B9A}" srcOrd="3" destOrd="0" presId="urn:microsoft.com/office/officeart/2005/8/layout/pList2"/>
    <dgm:cxn modelId="{5A565A53-F088-49CF-8B7B-59BEE1A1E9E6}" type="presParOf" srcId="{7231228F-5015-4854-8E0E-8B2EBA1474E9}" destId="{94B04B2C-6045-4479-977B-715710DD4A3A}" srcOrd="4" destOrd="0" presId="urn:microsoft.com/office/officeart/2005/8/layout/pList2"/>
    <dgm:cxn modelId="{A178C630-B05D-43E8-8C86-D8601CB2BD1F}" type="presParOf" srcId="{94B04B2C-6045-4479-977B-715710DD4A3A}" destId="{81249894-E1FF-46F1-9B0D-38B27A74A3CB}" srcOrd="0" destOrd="0" presId="urn:microsoft.com/office/officeart/2005/8/layout/pList2"/>
    <dgm:cxn modelId="{D6523FF4-93C0-4944-8048-3ED44A94DEA3}" type="presParOf" srcId="{94B04B2C-6045-4479-977B-715710DD4A3A}" destId="{C7CCE48C-40B2-41A3-B906-27B3B543D99A}" srcOrd="1" destOrd="0" presId="urn:microsoft.com/office/officeart/2005/8/layout/pList2"/>
    <dgm:cxn modelId="{D4771FB6-7509-4DDC-A23B-284D21167193}" type="presParOf" srcId="{94B04B2C-6045-4479-977B-715710DD4A3A}" destId="{AB309C3D-B8C4-4EAC-99AE-0E398714BE7A}" srcOrd="2" destOrd="0" presId="urn:microsoft.com/office/officeart/2005/8/layout/pList2"/>
    <dgm:cxn modelId="{A827706E-3252-48C1-91A1-31E70AED477F}" type="presParOf" srcId="{7231228F-5015-4854-8E0E-8B2EBA1474E9}" destId="{1C89C907-3FC0-47C1-862A-A687D904E93D}" srcOrd="5" destOrd="0" presId="urn:microsoft.com/office/officeart/2005/8/layout/pList2"/>
    <dgm:cxn modelId="{38AB7D5B-3B06-49F4-94F7-5860D16C113A}" type="presParOf" srcId="{7231228F-5015-4854-8E0E-8B2EBA1474E9}" destId="{DBE05D44-4FE9-4211-BF3F-E97A7CC25BCD}" srcOrd="6" destOrd="0" presId="urn:microsoft.com/office/officeart/2005/8/layout/pList2"/>
    <dgm:cxn modelId="{B0B2BC02-0CC6-4C8C-89BF-DBD6EB488D21}" type="presParOf" srcId="{DBE05D44-4FE9-4211-BF3F-E97A7CC25BCD}" destId="{907ACAD7-D6F0-40E9-AE26-A1D0CA5425C7}" srcOrd="0" destOrd="0" presId="urn:microsoft.com/office/officeart/2005/8/layout/pList2"/>
    <dgm:cxn modelId="{9EAE29C3-F10D-4E07-93CE-DF514FEE30CB}" type="presParOf" srcId="{DBE05D44-4FE9-4211-BF3F-E97A7CC25BCD}" destId="{95885D37-1306-4609-A232-EDF41D1DE121}" srcOrd="1" destOrd="0" presId="urn:microsoft.com/office/officeart/2005/8/layout/pList2"/>
    <dgm:cxn modelId="{F934CF80-E412-4956-B35F-07AFC4EEAC68}" type="presParOf" srcId="{DBE05D44-4FE9-4211-BF3F-E97A7CC25BCD}" destId="{2297202D-84FA-4183-A92E-A066EA46A560}" srcOrd="2" destOrd="0" presId="urn:microsoft.com/office/officeart/2005/8/layout/pList2"/>
    <dgm:cxn modelId="{B248D54A-E504-4645-9673-8ACC9A6B4E32}" type="presParOf" srcId="{7231228F-5015-4854-8E0E-8B2EBA1474E9}" destId="{D6AF9747-ADA7-4D1C-8884-D7C2D0BA8ABA}" srcOrd="7" destOrd="0" presId="urn:microsoft.com/office/officeart/2005/8/layout/pList2"/>
    <dgm:cxn modelId="{53CDB79B-7168-4FFF-ABDA-4C51BF2CFAD9}" type="presParOf" srcId="{7231228F-5015-4854-8E0E-8B2EBA1474E9}" destId="{CD6AEC38-298E-41CE-9BCA-10A9D0A0C5F8}" srcOrd="8" destOrd="0" presId="urn:microsoft.com/office/officeart/2005/8/layout/pList2"/>
    <dgm:cxn modelId="{D812D945-D449-49EB-8BFE-641673A500DE}" type="presParOf" srcId="{CD6AEC38-298E-41CE-9BCA-10A9D0A0C5F8}" destId="{2D74976B-9D08-4C5F-B0D9-56E199132612}" srcOrd="0" destOrd="0" presId="urn:microsoft.com/office/officeart/2005/8/layout/pList2"/>
    <dgm:cxn modelId="{50B31497-694B-4888-B156-D6359D520FCD}" type="presParOf" srcId="{CD6AEC38-298E-41CE-9BCA-10A9D0A0C5F8}" destId="{8F5E8361-57F1-4E1F-AA4D-445A6ED4F196}" srcOrd="1" destOrd="0" presId="urn:microsoft.com/office/officeart/2005/8/layout/pList2"/>
    <dgm:cxn modelId="{D65E617B-A554-4F36-B711-477B3C32CB39}" type="presParOf" srcId="{CD6AEC38-298E-41CE-9BCA-10A9D0A0C5F8}" destId="{071C819C-9ADE-4650-9590-9F8D4165B479}" srcOrd="2" destOrd="0" presId="urn:microsoft.com/office/officeart/2005/8/layout/pList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475965"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475965" fontAlgn="auto">
              <a:spcBef>
                <a:spcPts val="0"/>
              </a:spcBef>
              <a:spcAft>
                <a:spcPts val="0"/>
              </a:spcAft>
              <a:defRPr sz="1200" smtClean="0">
                <a:latin typeface="+mn-lt"/>
              </a:defRPr>
            </a:lvl1pPr>
          </a:lstStyle>
          <a:p>
            <a:pPr>
              <a:defRPr/>
            </a:pPr>
            <a:fld id="{3F8F8BAC-C412-4E02-BCCD-68297CB74BE6}" type="datetimeFigureOut">
              <a:rPr lang="en-GB"/>
              <a:pPr>
                <a:defRPr/>
              </a:pPr>
              <a:t>28/10/2010</a:t>
            </a:fld>
            <a:endParaRPr lang="en-GB"/>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475965"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475965" fontAlgn="auto">
              <a:spcBef>
                <a:spcPts val="0"/>
              </a:spcBef>
              <a:spcAft>
                <a:spcPts val="0"/>
              </a:spcAft>
              <a:defRPr sz="1200" smtClean="0">
                <a:latin typeface="+mn-lt"/>
              </a:defRPr>
            </a:lvl1pPr>
          </a:lstStyle>
          <a:p>
            <a:pPr>
              <a:defRPr/>
            </a:pPr>
            <a:fld id="{A28D82AE-F47E-46D3-9488-ADB5449B7DD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474788" fontAlgn="base">
              <a:spcBef>
                <a:spcPct val="0"/>
              </a:spcBef>
              <a:spcAft>
                <a:spcPct val="0"/>
              </a:spcAft>
            </a:pPr>
            <a:fld id="{F870F9BE-186F-456A-83B6-18E0E54BA11B}" type="slidenum">
              <a:rPr lang="en-GB"/>
              <a:pPr defTabSz="1474788" fontAlgn="base">
                <a:spcBef>
                  <a:spcPct val="0"/>
                </a:spcBef>
                <a:spcAft>
                  <a:spcPct val="0"/>
                </a:spcAft>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29" y="9404941"/>
            <a:ext cx="18180130" cy="6489548"/>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3208258" y="17155954"/>
            <a:ext cx="14971872" cy="7736999"/>
          </a:xfrm>
          <a:prstGeom prst="rect">
            <a:avLst/>
          </a:prstGeom>
        </p:spPr>
        <p:txBody>
          <a:bodyPr/>
          <a:lstStyle>
            <a:lvl1pPr marL="0" indent="0" algn="ctr">
              <a:buNone/>
              <a:defRPr>
                <a:solidFill>
                  <a:schemeClr val="tx1">
                    <a:tint val="75000"/>
                  </a:schemeClr>
                </a:solidFill>
              </a:defRPr>
            </a:lvl1pPr>
            <a:lvl2pPr marL="1475965" indent="0" algn="ctr">
              <a:buNone/>
              <a:defRPr>
                <a:solidFill>
                  <a:schemeClr val="tx1">
                    <a:tint val="75000"/>
                  </a:schemeClr>
                </a:solidFill>
              </a:defRPr>
            </a:lvl2pPr>
            <a:lvl3pPr marL="2951931" indent="0" algn="ctr">
              <a:buNone/>
              <a:defRPr>
                <a:solidFill>
                  <a:schemeClr val="tx1">
                    <a:tint val="75000"/>
                  </a:schemeClr>
                </a:solidFill>
              </a:defRPr>
            </a:lvl3pPr>
            <a:lvl4pPr marL="4427896" indent="0" algn="ctr">
              <a:buNone/>
              <a:defRPr>
                <a:solidFill>
                  <a:schemeClr val="tx1">
                    <a:tint val="75000"/>
                  </a:schemeClr>
                </a:solidFill>
              </a:defRPr>
            </a:lvl4pPr>
            <a:lvl5pPr marL="5903862" indent="0" algn="ctr">
              <a:buNone/>
              <a:defRPr>
                <a:solidFill>
                  <a:schemeClr val="tx1">
                    <a:tint val="75000"/>
                  </a:schemeClr>
                </a:solidFill>
              </a:defRPr>
            </a:lvl5pPr>
            <a:lvl6pPr marL="7379827" indent="0" algn="ctr">
              <a:buNone/>
              <a:defRPr>
                <a:solidFill>
                  <a:schemeClr val="tx1">
                    <a:tint val="75000"/>
                  </a:schemeClr>
                </a:solidFill>
              </a:defRPr>
            </a:lvl6pPr>
            <a:lvl7pPr marL="8855793" indent="0" algn="ctr">
              <a:buNone/>
              <a:defRPr>
                <a:solidFill>
                  <a:schemeClr val="tx1">
                    <a:tint val="75000"/>
                  </a:schemeClr>
                </a:solidFill>
              </a:defRPr>
            </a:lvl7pPr>
            <a:lvl8pPr marL="10331758" indent="0" algn="ctr">
              <a:buNone/>
              <a:defRPr>
                <a:solidFill>
                  <a:schemeClr val="tx1">
                    <a:tint val="75000"/>
                  </a:schemeClr>
                </a:solidFill>
              </a:defRPr>
            </a:lvl8pPr>
            <a:lvl9pPr marL="11807724"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A3BFC118-4DC3-4600-94F7-869B1CB7A019}" type="datetimeFigureOut">
              <a:rPr lang="en-US"/>
              <a:pPr>
                <a:defRPr/>
              </a:pPr>
              <a:t>10/28/2010</a:t>
            </a:fld>
            <a:endParaRPr lang="en-US"/>
          </a:p>
        </p:txBody>
      </p:sp>
      <p:sp>
        <p:nvSpPr>
          <p:cNvPr id="5" name="Footer Placeholder 4"/>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19E0BFFB-CA63-483A-B22E-9F51887104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84877" y="4368387"/>
            <a:ext cx="19249549" cy="5045869"/>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1146392" y="10294972"/>
            <a:ext cx="9052300" cy="17377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9DE23A98-D53C-415D-BC86-48E58F92DB87}" type="datetimeFigureOut">
              <a:rPr lang="en-US"/>
              <a:pPr>
                <a:defRPr/>
              </a:pPr>
              <a:t>10/28/2010</a:t>
            </a:fld>
            <a:endParaRPr lang="en-US"/>
          </a:p>
        </p:txBody>
      </p:sp>
      <p:sp>
        <p:nvSpPr>
          <p:cNvPr id="5" name="Footer Placeholder 4"/>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5638B5B0-5E24-4FF5-8F18-9471FB6B13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43273" y="7568806"/>
            <a:ext cx="15929893" cy="161229526"/>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542452" y="7568806"/>
            <a:ext cx="47444347" cy="161229526"/>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52006D06-1431-46CA-A3B4-AD5F30366F94}" type="datetimeFigureOut">
              <a:rPr lang="en-US"/>
              <a:pPr>
                <a:defRPr/>
              </a:pPr>
              <a:t>10/28/2010</a:t>
            </a:fld>
            <a:endParaRPr lang="en-US"/>
          </a:p>
        </p:txBody>
      </p:sp>
      <p:sp>
        <p:nvSpPr>
          <p:cNvPr id="5" name="Footer Placeholder 4"/>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0C04C05A-EAA8-4862-8ED1-5606A59634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4877" y="4368387"/>
            <a:ext cx="19249549" cy="5045869"/>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1146391" y="10294973"/>
            <a:ext cx="19249549" cy="1626138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535" y="19454630"/>
            <a:ext cx="18180130" cy="6012994"/>
          </a:xfrm>
          <a:prstGeom prst="rect">
            <a:avLst/>
          </a:prstGeom>
        </p:spPr>
        <p:txBody>
          <a:bodyPr anchor="t"/>
          <a:lstStyle>
            <a:lvl1pPr algn="l">
              <a:defRPr sz="12900" b="1" cap="all"/>
            </a:lvl1pPr>
          </a:lstStyle>
          <a:p>
            <a:r>
              <a:rPr lang="en-GB" smtClean="0"/>
              <a:t>Click to edit Master title style</a:t>
            </a:r>
            <a:endParaRPr lang="en-US"/>
          </a:p>
        </p:txBody>
      </p:sp>
      <p:sp>
        <p:nvSpPr>
          <p:cNvPr id="3" name="Text Placeholder 2"/>
          <p:cNvSpPr>
            <a:spLocks noGrp="1"/>
          </p:cNvSpPr>
          <p:nvPr>
            <p:ph type="body" idx="1"/>
          </p:nvPr>
        </p:nvSpPr>
        <p:spPr>
          <a:xfrm>
            <a:off x="1689535" y="12831929"/>
            <a:ext cx="18180130" cy="6622701"/>
          </a:xfrm>
          <a:prstGeom prst="rect">
            <a:avLst/>
          </a:prstGeom>
        </p:spPr>
        <p:txBody>
          <a:bodyPr anchor="b"/>
          <a:lstStyle>
            <a:lvl1pPr marL="0" indent="0">
              <a:buNone/>
              <a:defRPr sz="6400">
                <a:solidFill>
                  <a:schemeClr val="tx1">
                    <a:tint val="75000"/>
                  </a:schemeClr>
                </a:solidFill>
              </a:defRPr>
            </a:lvl1pPr>
            <a:lvl2pPr marL="1475965" indent="0">
              <a:buNone/>
              <a:defRPr sz="5800">
                <a:solidFill>
                  <a:schemeClr val="tx1">
                    <a:tint val="75000"/>
                  </a:schemeClr>
                </a:solidFill>
              </a:defRPr>
            </a:lvl2pPr>
            <a:lvl3pPr marL="2951931" indent="0">
              <a:buNone/>
              <a:defRPr sz="5200">
                <a:solidFill>
                  <a:schemeClr val="tx1">
                    <a:tint val="75000"/>
                  </a:schemeClr>
                </a:solidFill>
              </a:defRPr>
            </a:lvl3pPr>
            <a:lvl4pPr marL="4427896" indent="0">
              <a:buNone/>
              <a:defRPr sz="4500">
                <a:solidFill>
                  <a:schemeClr val="tx1">
                    <a:tint val="75000"/>
                  </a:schemeClr>
                </a:solidFill>
              </a:defRPr>
            </a:lvl4pPr>
            <a:lvl5pPr marL="5903862" indent="0">
              <a:buNone/>
              <a:defRPr sz="4500">
                <a:solidFill>
                  <a:schemeClr val="tx1">
                    <a:tint val="75000"/>
                  </a:schemeClr>
                </a:solidFill>
              </a:defRPr>
            </a:lvl5pPr>
            <a:lvl6pPr marL="7379827" indent="0">
              <a:buNone/>
              <a:defRPr sz="4500">
                <a:solidFill>
                  <a:schemeClr val="tx1">
                    <a:tint val="75000"/>
                  </a:schemeClr>
                </a:solidFill>
              </a:defRPr>
            </a:lvl6pPr>
            <a:lvl7pPr marL="8855793" indent="0">
              <a:buNone/>
              <a:defRPr sz="4500">
                <a:solidFill>
                  <a:schemeClr val="tx1">
                    <a:tint val="75000"/>
                  </a:schemeClr>
                </a:solidFill>
              </a:defRPr>
            </a:lvl7pPr>
            <a:lvl8pPr marL="10331758" indent="0">
              <a:buNone/>
              <a:defRPr sz="4500">
                <a:solidFill>
                  <a:schemeClr val="tx1">
                    <a:tint val="75000"/>
                  </a:schemeClr>
                </a:solidFill>
              </a:defRPr>
            </a:lvl8pPr>
            <a:lvl9pPr marL="11807724" indent="0">
              <a:buNone/>
              <a:defRPr sz="45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CE78D232-5292-4162-B93B-92CC57971B5D}" type="datetimeFigureOut">
              <a:rPr lang="en-US"/>
              <a:pPr>
                <a:defRPr/>
              </a:pPr>
              <a:t>10/28/2010</a:t>
            </a:fld>
            <a:endParaRPr lang="en-US"/>
          </a:p>
        </p:txBody>
      </p:sp>
      <p:sp>
        <p:nvSpPr>
          <p:cNvPr id="5" name="Footer Placeholder 4"/>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91279CA9-EBF3-4CAB-BCD9-E75D42F19F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4877" y="4368387"/>
            <a:ext cx="19249549" cy="5045869"/>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542452" y="44088281"/>
            <a:ext cx="31685264" cy="124710047"/>
          </a:xfrm>
          <a:prstGeom prst="rect">
            <a:avLst/>
          </a:prstGeom>
        </p:spPr>
        <p:txBody>
          <a:bodyPr/>
          <a:lstStyle>
            <a:lvl1pPr>
              <a:defRPr sz="9000"/>
            </a:lvl1pPr>
            <a:lvl2pPr>
              <a:defRPr sz="78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5584191" y="44088281"/>
            <a:ext cx="31688976" cy="124710047"/>
          </a:xfrm>
          <a:prstGeom prst="rect">
            <a:avLst/>
          </a:prstGeom>
        </p:spPr>
        <p:txBody>
          <a:bodyPr/>
          <a:lstStyle>
            <a:lvl1pPr>
              <a:defRPr sz="9000"/>
            </a:lvl1pPr>
            <a:lvl2pPr>
              <a:defRPr sz="78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7D804AC7-C852-48CC-94CD-73DD6AFD2547}" type="datetimeFigureOut">
              <a:rPr lang="en-US"/>
              <a:pPr>
                <a:defRPr/>
              </a:pPr>
              <a:t>10/28/2010</a:t>
            </a:fld>
            <a:endParaRPr lang="en-US"/>
          </a:p>
        </p:txBody>
      </p:sp>
      <p:sp>
        <p:nvSpPr>
          <p:cNvPr id="6" name="Footer Placeholder 5"/>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E87BEA37-6C70-47BD-B771-45DED46C44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420" y="1212413"/>
            <a:ext cx="19249549" cy="5045869"/>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069420" y="6776884"/>
            <a:ext cx="9450252" cy="2824283"/>
          </a:xfrm>
          <a:prstGeom prst="rect">
            <a:avLst/>
          </a:prstGeom>
        </p:spPr>
        <p:txBody>
          <a:bodyPr anchor="b"/>
          <a:lstStyle>
            <a:lvl1pPr marL="0" indent="0">
              <a:buNone/>
              <a:defRPr sz="7800" b="1"/>
            </a:lvl1pPr>
            <a:lvl2pPr marL="1475965" indent="0">
              <a:buNone/>
              <a:defRPr sz="6400" b="1"/>
            </a:lvl2pPr>
            <a:lvl3pPr marL="2951931" indent="0">
              <a:buNone/>
              <a:defRPr sz="5800" b="1"/>
            </a:lvl3pPr>
            <a:lvl4pPr marL="4427896" indent="0">
              <a:buNone/>
              <a:defRPr sz="5200" b="1"/>
            </a:lvl4pPr>
            <a:lvl5pPr marL="5903862" indent="0">
              <a:buNone/>
              <a:defRPr sz="5200" b="1"/>
            </a:lvl5pPr>
            <a:lvl6pPr marL="7379827" indent="0">
              <a:buNone/>
              <a:defRPr sz="5200" b="1"/>
            </a:lvl6pPr>
            <a:lvl7pPr marL="8855793" indent="0">
              <a:buNone/>
              <a:defRPr sz="5200" b="1"/>
            </a:lvl7pPr>
            <a:lvl8pPr marL="10331758" indent="0">
              <a:buNone/>
              <a:defRPr sz="5200" b="1"/>
            </a:lvl8pPr>
            <a:lvl9pPr marL="11807724" indent="0">
              <a:buNone/>
              <a:defRPr sz="5200" b="1"/>
            </a:lvl9pPr>
          </a:lstStyle>
          <a:p>
            <a:pPr lvl="0"/>
            <a:r>
              <a:rPr lang="en-GB" smtClean="0"/>
              <a:t>Click to edit Master text styles</a:t>
            </a:r>
          </a:p>
        </p:txBody>
      </p:sp>
      <p:sp>
        <p:nvSpPr>
          <p:cNvPr id="4" name="Content Placeholder 3"/>
          <p:cNvSpPr>
            <a:spLocks noGrp="1"/>
          </p:cNvSpPr>
          <p:nvPr>
            <p:ph sz="half" idx="2"/>
          </p:nvPr>
        </p:nvSpPr>
        <p:spPr>
          <a:xfrm>
            <a:off x="1069420" y="9601168"/>
            <a:ext cx="9450252" cy="17443290"/>
          </a:xfrm>
          <a:prstGeom prst="rect">
            <a:avLst/>
          </a:prstGeom>
        </p:spPr>
        <p:txBody>
          <a:bodyPr/>
          <a:lstStyle>
            <a:lvl1pPr>
              <a:defRPr sz="7800"/>
            </a:lvl1pPr>
            <a:lvl2pPr>
              <a:defRPr sz="64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10865005" y="6776884"/>
            <a:ext cx="9453965" cy="2824283"/>
          </a:xfrm>
          <a:prstGeom prst="rect">
            <a:avLst/>
          </a:prstGeom>
        </p:spPr>
        <p:txBody>
          <a:bodyPr anchor="b"/>
          <a:lstStyle>
            <a:lvl1pPr marL="0" indent="0">
              <a:buNone/>
              <a:defRPr sz="7800" b="1"/>
            </a:lvl1pPr>
            <a:lvl2pPr marL="1475965" indent="0">
              <a:buNone/>
              <a:defRPr sz="6400" b="1"/>
            </a:lvl2pPr>
            <a:lvl3pPr marL="2951931" indent="0">
              <a:buNone/>
              <a:defRPr sz="5800" b="1"/>
            </a:lvl3pPr>
            <a:lvl4pPr marL="4427896" indent="0">
              <a:buNone/>
              <a:defRPr sz="5200" b="1"/>
            </a:lvl4pPr>
            <a:lvl5pPr marL="5903862" indent="0">
              <a:buNone/>
              <a:defRPr sz="5200" b="1"/>
            </a:lvl5pPr>
            <a:lvl6pPr marL="7379827" indent="0">
              <a:buNone/>
              <a:defRPr sz="5200" b="1"/>
            </a:lvl6pPr>
            <a:lvl7pPr marL="8855793" indent="0">
              <a:buNone/>
              <a:defRPr sz="5200" b="1"/>
            </a:lvl7pPr>
            <a:lvl8pPr marL="10331758" indent="0">
              <a:buNone/>
              <a:defRPr sz="5200" b="1"/>
            </a:lvl8pPr>
            <a:lvl9pPr marL="11807724" indent="0">
              <a:buNone/>
              <a:defRPr sz="5200" b="1"/>
            </a:lvl9pPr>
          </a:lstStyle>
          <a:p>
            <a:pPr lvl="0"/>
            <a:r>
              <a:rPr lang="en-GB" smtClean="0"/>
              <a:t>Click to edit Master text styles</a:t>
            </a:r>
          </a:p>
        </p:txBody>
      </p:sp>
      <p:sp>
        <p:nvSpPr>
          <p:cNvPr id="6" name="Content Placeholder 5"/>
          <p:cNvSpPr>
            <a:spLocks noGrp="1"/>
          </p:cNvSpPr>
          <p:nvPr>
            <p:ph sz="quarter" idx="4"/>
          </p:nvPr>
        </p:nvSpPr>
        <p:spPr>
          <a:xfrm>
            <a:off x="10865005" y="9601168"/>
            <a:ext cx="9453965" cy="17443290"/>
          </a:xfrm>
          <a:prstGeom prst="rect">
            <a:avLst/>
          </a:prstGeom>
        </p:spPr>
        <p:txBody>
          <a:bodyPr/>
          <a:lstStyle>
            <a:lvl1pPr>
              <a:defRPr sz="7800"/>
            </a:lvl1pPr>
            <a:lvl2pPr>
              <a:defRPr sz="64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87C3462A-480C-4045-85C1-B08A7FF7A530}" type="datetimeFigureOut">
              <a:rPr lang="en-US"/>
              <a:pPr>
                <a:defRPr/>
              </a:pPr>
              <a:t>10/28/2010</a:t>
            </a:fld>
            <a:endParaRPr lang="en-US"/>
          </a:p>
        </p:txBody>
      </p:sp>
      <p:sp>
        <p:nvSpPr>
          <p:cNvPr id="8" name="Footer Placeholder 7"/>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E8D9493E-7970-4F0F-ABE4-2A5A0BF42C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4877" y="4368387"/>
            <a:ext cx="19249549" cy="5045869"/>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EB1B398C-F87C-4F36-A981-7134833E8A54}" type="datetimeFigureOut">
              <a:rPr lang="en-US"/>
              <a:pPr>
                <a:defRPr/>
              </a:pPr>
              <a:t>10/28/2010</a:t>
            </a:fld>
            <a:endParaRPr lang="en-US"/>
          </a:p>
        </p:txBody>
      </p:sp>
      <p:sp>
        <p:nvSpPr>
          <p:cNvPr id="4" name="Footer Placeholder 3"/>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057927DC-B9CA-4AAE-9B69-0A040572CA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C51D8838-99F7-4731-B2EA-2E6A8CCF964B}" type="datetimeFigureOut">
              <a:rPr lang="en-US"/>
              <a:pPr>
                <a:defRPr/>
              </a:pPr>
              <a:t>10/28/2010</a:t>
            </a:fld>
            <a:endParaRPr lang="en-US"/>
          </a:p>
        </p:txBody>
      </p:sp>
      <p:sp>
        <p:nvSpPr>
          <p:cNvPr id="3" name="Footer Placeholder 2"/>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654A2581-2B02-49CD-90E3-C15B3C731E9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421" y="1205402"/>
            <a:ext cx="7036632" cy="5129967"/>
          </a:xfrm>
          <a:prstGeom prst="rect">
            <a:avLst/>
          </a:prstGeom>
        </p:spPr>
        <p:txBody>
          <a:bodyPr anchor="b"/>
          <a:lstStyle>
            <a:lvl1pPr algn="l">
              <a:defRPr sz="6400" b="1"/>
            </a:lvl1pPr>
          </a:lstStyle>
          <a:p>
            <a:r>
              <a:rPr lang="en-GB" smtClean="0"/>
              <a:t>Click to edit Master title style</a:t>
            </a:r>
            <a:endParaRPr lang="en-US"/>
          </a:p>
        </p:txBody>
      </p:sp>
      <p:sp>
        <p:nvSpPr>
          <p:cNvPr id="3" name="Content Placeholder 2"/>
          <p:cNvSpPr>
            <a:spLocks noGrp="1"/>
          </p:cNvSpPr>
          <p:nvPr>
            <p:ph idx="1"/>
          </p:nvPr>
        </p:nvSpPr>
        <p:spPr>
          <a:xfrm>
            <a:off x="8362266" y="1205404"/>
            <a:ext cx="11956703" cy="25839056"/>
          </a:xfrm>
          <a:prstGeom prst="rect">
            <a:avLst/>
          </a:prstGeom>
        </p:spPr>
        <p:txBody>
          <a:bodyPr/>
          <a:lstStyle>
            <a:lvl1pPr>
              <a:defRPr sz="10300"/>
            </a:lvl1pPr>
            <a:lvl2pPr>
              <a:defRPr sz="9000"/>
            </a:lvl2pPr>
            <a:lvl3pPr>
              <a:defRPr sz="7800"/>
            </a:lvl3pPr>
            <a:lvl4pPr>
              <a:defRPr sz="6400"/>
            </a:lvl4pPr>
            <a:lvl5pPr>
              <a:defRPr sz="6400"/>
            </a:lvl5pPr>
            <a:lvl6pPr>
              <a:defRPr sz="6400"/>
            </a:lvl6pPr>
            <a:lvl7pPr>
              <a:defRPr sz="6400"/>
            </a:lvl7pPr>
            <a:lvl8pPr>
              <a:defRPr sz="6400"/>
            </a:lvl8pPr>
            <a:lvl9pPr>
              <a:defRPr sz="6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069421" y="6335371"/>
            <a:ext cx="7036632" cy="20709089"/>
          </a:xfrm>
          <a:prstGeom prst="rect">
            <a:avLst/>
          </a:prstGeom>
        </p:spPr>
        <p:txBody>
          <a:bodyPr/>
          <a:lstStyle>
            <a:lvl1pPr marL="0" indent="0">
              <a:buNone/>
              <a:defRPr sz="4500"/>
            </a:lvl1pPr>
            <a:lvl2pPr marL="1475965" indent="0">
              <a:buNone/>
              <a:defRPr sz="3900"/>
            </a:lvl2pPr>
            <a:lvl3pPr marL="2951931" indent="0">
              <a:buNone/>
              <a:defRPr sz="3300"/>
            </a:lvl3pPr>
            <a:lvl4pPr marL="4427896" indent="0">
              <a:buNone/>
              <a:defRPr sz="2900"/>
            </a:lvl4pPr>
            <a:lvl5pPr marL="5903862" indent="0">
              <a:buNone/>
              <a:defRPr sz="2900"/>
            </a:lvl5pPr>
            <a:lvl6pPr marL="7379827" indent="0">
              <a:buNone/>
              <a:defRPr sz="2900"/>
            </a:lvl6pPr>
            <a:lvl7pPr marL="8855793" indent="0">
              <a:buNone/>
              <a:defRPr sz="2900"/>
            </a:lvl7pPr>
            <a:lvl8pPr marL="10331758" indent="0">
              <a:buNone/>
              <a:defRPr sz="2900"/>
            </a:lvl8pPr>
            <a:lvl9pPr marL="11807724" indent="0">
              <a:buNone/>
              <a:defRPr sz="2900"/>
            </a:lvl9pPr>
          </a:lstStyle>
          <a:p>
            <a:pPr lvl="0"/>
            <a:r>
              <a:rPr lang="en-GB" smtClean="0"/>
              <a:t>Click to edit Master text styles</a:t>
            </a:r>
          </a:p>
        </p:txBody>
      </p:sp>
      <p:sp>
        <p:nvSpPr>
          <p:cNvPr id="5" name="Date Placeholder 4"/>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A7D070C4-AB17-4198-BCBE-FDC56A88B705}" type="datetimeFigureOut">
              <a:rPr lang="en-US"/>
              <a:pPr>
                <a:defRPr/>
              </a:pPr>
              <a:t>10/28/2010</a:t>
            </a:fld>
            <a:endParaRPr lang="en-US"/>
          </a:p>
        </p:txBody>
      </p:sp>
      <p:sp>
        <p:nvSpPr>
          <p:cNvPr id="6" name="Footer Placeholder 5"/>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BAA2A9F6-BB7F-4924-9956-0855591C86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274" y="21192650"/>
            <a:ext cx="12833033" cy="2501912"/>
          </a:xfrm>
          <a:prstGeom prst="rect">
            <a:avLst/>
          </a:prstGeom>
        </p:spPr>
        <p:txBody>
          <a:bodyPr anchor="b"/>
          <a:lstStyle>
            <a:lvl1pPr algn="l">
              <a:defRPr sz="6400" b="1"/>
            </a:lvl1pPr>
          </a:lstStyle>
          <a:p>
            <a:r>
              <a:rPr lang="en-GB" smtClean="0"/>
              <a:t>Click to edit Master title style</a:t>
            </a:r>
            <a:endParaRPr lang="en-US"/>
          </a:p>
        </p:txBody>
      </p:sp>
      <p:sp>
        <p:nvSpPr>
          <p:cNvPr id="3" name="Picture Placeholder 2"/>
          <p:cNvSpPr>
            <a:spLocks noGrp="1"/>
          </p:cNvSpPr>
          <p:nvPr>
            <p:ph type="pic" idx="1"/>
          </p:nvPr>
        </p:nvSpPr>
        <p:spPr>
          <a:xfrm>
            <a:off x="4192274" y="2705146"/>
            <a:ext cx="12833033" cy="18165128"/>
          </a:xfrm>
          <a:prstGeom prst="rect">
            <a:avLst/>
          </a:prstGeom>
        </p:spPr>
        <p:txBody>
          <a:bodyPr/>
          <a:lstStyle>
            <a:lvl1pPr marL="0" indent="0">
              <a:buNone/>
              <a:defRPr sz="10300"/>
            </a:lvl1pPr>
            <a:lvl2pPr marL="1475965" indent="0">
              <a:buNone/>
              <a:defRPr sz="9000"/>
            </a:lvl2pPr>
            <a:lvl3pPr marL="2951931" indent="0">
              <a:buNone/>
              <a:defRPr sz="7800"/>
            </a:lvl3pPr>
            <a:lvl4pPr marL="4427896" indent="0">
              <a:buNone/>
              <a:defRPr sz="6400"/>
            </a:lvl4pPr>
            <a:lvl5pPr marL="5903862" indent="0">
              <a:buNone/>
              <a:defRPr sz="6400"/>
            </a:lvl5pPr>
            <a:lvl6pPr marL="7379827" indent="0">
              <a:buNone/>
              <a:defRPr sz="6400"/>
            </a:lvl6pPr>
            <a:lvl7pPr marL="8855793" indent="0">
              <a:buNone/>
              <a:defRPr sz="6400"/>
            </a:lvl7pPr>
            <a:lvl8pPr marL="10331758" indent="0">
              <a:buNone/>
              <a:defRPr sz="6400"/>
            </a:lvl8pPr>
            <a:lvl9pPr marL="11807724" indent="0">
              <a:buNone/>
              <a:defRPr sz="6400"/>
            </a:lvl9pPr>
          </a:lstStyle>
          <a:p>
            <a:pPr lvl="0"/>
            <a:endParaRPr lang="en-US" noProof="0"/>
          </a:p>
        </p:txBody>
      </p:sp>
      <p:sp>
        <p:nvSpPr>
          <p:cNvPr id="4" name="Text Placeholder 3"/>
          <p:cNvSpPr>
            <a:spLocks noGrp="1"/>
          </p:cNvSpPr>
          <p:nvPr>
            <p:ph type="body" sz="half" idx="2"/>
          </p:nvPr>
        </p:nvSpPr>
        <p:spPr>
          <a:xfrm>
            <a:off x="4192274" y="23694562"/>
            <a:ext cx="12833033" cy="3553130"/>
          </a:xfrm>
          <a:prstGeom prst="rect">
            <a:avLst/>
          </a:prstGeom>
        </p:spPr>
        <p:txBody>
          <a:bodyPr/>
          <a:lstStyle>
            <a:lvl1pPr marL="0" indent="0">
              <a:buNone/>
              <a:defRPr sz="4500"/>
            </a:lvl1pPr>
            <a:lvl2pPr marL="1475965" indent="0">
              <a:buNone/>
              <a:defRPr sz="3900"/>
            </a:lvl2pPr>
            <a:lvl3pPr marL="2951931" indent="0">
              <a:buNone/>
              <a:defRPr sz="3300"/>
            </a:lvl3pPr>
            <a:lvl4pPr marL="4427896" indent="0">
              <a:buNone/>
              <a:defRPr sz="2900"/>
            </a:lvl4pPr>
            <a:lvl5pPr marL="5903862" indent="0">
              <a:buNone/>
              <a:defRPr sz="2900"/>
            </a:lvl5pPr>
            <a:lvl6pPr marL="7379827" indent="0">
              <a:buNone/>
              <a:defRPr sz="2900"/>
            </a:lvl6pPr>
            <a:lvl7pPr marL="8855793" indent="0">
              <a:buNone/>
              <a:defRPr sz="2900"/>
            </a:lvl7pPr>
            <a:lvl8pPr marL="10331758" indent="0">
              <a:buNone/>
              <a:defRPr sz="2900"/>
            </a:lvl8pPr>
            <a:lvl9pPr marL="11807724" indent="0">
              <a:buNone/>
              <a:defRPr sz="2900"/>
            </a:lvl9pPr>
          </a:lstStyle>
          <a:p>
            <a:pPr lvl="0"/>
            <a:r>
              <a:rPr lang="en-GB" smtClean="0"/>
              <a:t>Click to edit Master text styles</a:t>
            </a:r>
          </a:p>
        </p:txBody>
      </p:sp>
      <p:sp>
        <p:nvSpPr>
          <p:cNvPr id="5" name="Date Placeholder 4"/>
          <p:cNvSpPr>
            <a:spLocks noGrp="1"/>
          </p:cNvSpPr>
          <p:nvPr>
            <p:ph type="dt" sz="half" idx="10"/>
          </p:nvPr>
        </p:nvSpPr>
        <p:spPr>
          <a:xfrm>
            <a:off x="1069975"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4C890929-A4E1-44ED-AAB9-237BC89DDEDE}" type="datetimeFigureOut">
              <a:rPr lang="en-US"/>
              <a:pPr>
                <a:defRPr/>
              </a:pPr>
              <a:t>10/28/2010</a:t>
            </a:fld>
            <a:endParaRPr lang="en-US"/>
          </a:p>
        </p:txBody>
      </p:sp>
      <p:sp>
        <p:nvSpPr>
          <p:cNvPr id="6" name="Footer Placeholder 5"/>
          <p:cNvSpPr>
            <a:spLocks noGrp="1"/>
          </p:cNvSpPr>
          <p:nvPr>
            <p:ph type="ftr" sz="quarter" idx="11"/>
          </p:nvPr>
        </p:nvSpPr>
        <p:spPr>
          <a:xfrm>
            <a:off x="7307263" y="28060650"/>
            <a:ext cx="6773862" cy="1611313"/>
          </a:xfrm>
          <a:prstGeom prst="rect">
            <a:avLst/>
          </a:prstGeom>
        </p:spPr>
        <p:txBody>
          <a:bodyPr/>
          <a:lstStyle>
            <a:lvl1pPr defTabSz="1475965"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15328900" y="28060650"/>
            <a:ext cx="4989513" cy="1611313"/>
          </a:xfrm>
          <a:prstGeom prst="rect">
            <a:avLst/>
          </a:prstGeom>
        </p:spPr>
        <p:txBody>
          <a:bodyPr/>
          <a:lstStyle>
            <a:lvl1pPr defTabSz="1475965" fontAlgn="auto">
              <a:spcBef>
                <a:spcPts val="0"/>
              </a:spcBef>
              <a:spcAft>
                <a:spcPts val="0"/>
              </a:spcAft>
              <a:defRPr>
                <a:latin typeface="+mn-lt"/>
              </a:defRPr>
            </a:lvl1pPr>
          </a:lstStyle>
          <a:p>
            <a:pPr>
              <a:defRPr/>
            </a:pPr>
            <a:fld id="{0DD53C95-CDC4-4221-98DE-A4EE5385D0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18" Type="http://schemas.openxmlformats.org/officeDocument/2006/relationships/image" Target="../media/image6.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19" Type="http://schemas.openxmlformats.org/officeDocument/2006/relationships/image" Target="../media/image7.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ULLCOLOUR_LIGHTBACKGROUND.wmf"/>
          <p:cNvPicPr>
            <a:picLocks noChangeAspect="1"/>
          </p:cNvPicPr>
          <p:nvPr userDrawn="1"/>
        </p:nvPicPr>
        <p:blipFill>
          <a:blip r:embed="rId13"/>
          <a:srcRect/>
          <a:stretch>
            <a:fillRect/>
          </a:stretch>
        </p:blipFill>
        <p:spPr bwMode="auto">
          <a:xfrm>
            <a:off x="774700" y="627063"/>
            <a:ext cx="3687763" cy="2717800"/>
          </a:xfrm>
          <a:prstGeom prst="rect">
            <a:avLst/>
          </a:prstGeom>
          <a:noFill/>
          <a:ln w="9525">
            <a:noFill/>
            <a:miter lim="800000"/>
            <a:headEnd/>
            <a:tailEnd/>
          </a:ln>
        </p:spPr>
      </p:pic>
      <p:pic>
        <p:nvPicPr>
          <p:cNvPr id="1027" name="Picture 7" descr="ImpactLogo.wmf"/>
          <p:cNvPicPr>
            <a:picLocks noChangeAspect="1"/>
          </p:cNvPicPr>
          <p:nvPr userDrawn="1"/>
        </p:nvPicPr>
        <p:blipFill>
          <a:blip r:embed="rId14"/>
          <a:srcRect/>
          <a:stretch>
            <a:fillRect/>
          </a:stretch>
        </p:blipFill>
        <p:spPr bwMode="auto">
          <a:xfrm>
            <a:off x="12185650" y="627063"/>
            <a:ext cx="8321675" cy="2717800"/>
          </a:xfrm>
          <a:prstGeom prst="rect">
            <a:avLst/>
          </a:prstGeom>
          <a:noFill/>
          <a:ln w="9525">
            <a:noFill/>
            <a:miter lim="800000"/>
            <a:headEnd/>
            <a:tailEnd/>
          </a:ln>
        </p:spPr>
      </p:pic>
      <p:pic>
        <p:nvPicPr>
          <p:cNvPr id="1028" name="Picture 8" descr="DeptEL Logo.wmf"/>
          <p:cNvPicPr>
            <a:picLocks noChangeAspect="1"/>
          </p:cNvPicPr>
          <p:nvPr userDrawn="1"/>
        </p:nvPicPr>
        <p:blipFill>
          <a:blip r:embed="rId15"/>
          <a:srcRect/>
          <a:stretch>
            <a:fillRect/>
          </a:stretch>
        </p:blipFill>
        <p:spPr bwMode="auto">
          <a:xfrm>
            <a:off x="7805738" y="28419425"/>
            <a:ext cx="3159125" cy="1217613"/>
          </a:xfrm>
          <a:prstGeom prst="rect">
            <a:avLst/>
          </a:prstGeom>
          <a:noFill/>
          <a:ln w="9525">
            <a:noFill/>
            <a:miter lim="800000"/>
            <a:headEnd/>
            <a:tailEnd/>
          </a:ln>
        </p:spPr>
      </p:pic>
      <p:pic>
        <p:nvPicPr>
          <p:cNvPr id="1029" name="Picture 9" descr="ESRC logo.wmf"/>
          <p:cNvPicPr>
            <a:picLocks noChangeAspect="1"/>
          </p:cNvPicPr>
          <p:nvPr userDrawn="1"/>
        </p:nvPicPr>
        <p:blipFill>
          <a:blip r:embed="rId16"/>
          <a:srcRect/>
          <a:stretch>
            <a:fillRect/>
          </a:stretch>
        </p:blipFill>
        <p:spPr bwMode="auto">
          <a:xfrm>
            <a:off x="774700" y="28397200"/>
            <a:ext cx="1485900" cy="1239838"/>
          </a:xfrm>
          <a:prstGeom prst="rect">
            <a:avLst/>
          </a:prstGeom>
          <a:noFill/>
          <a:ln w="9525">
            <a:noFill/>
            <a:miter lim="800000"/>
            <a:headEnd/>
            <a:tailEnd/>
          </a:ln>
        </p:spPr>
      </p:pic>
      <p:pic>
        <p:nvPicPr>
          <p:cNvPr id="1030" name="Picture 10" descr="HEFCE logo.wmf"/>
          <p:cNvPicPr>
            <a:picLocks noChangeAspect="1"/>
          </p:cNvPicPr>
          <p:nvPr userDrawn="1"/>
        </p:nvPicPr>
        <p:blipFill>
          <a:blip r:embed="rId17"/>
          <a:srcRect/>
          <a:stretch>
            <a:fillRect/>
          </a:stretch>
        </p:blipFill>
        <p:spPr bwMode="auto">
          <a:xfrm>
            <a:off x="11906250" y="28419425"/>
            <a:ext cx="3387725" cy="1139825"/>
          </a:xfrm>
          <a:prstGeom prst="rect">
            <a:avLst/>
          </a:prstGeom>
          <a:noFill/>
          <a:ln w="9525">
            <a:noFill/>
            <a:miter lim="800000"/>
            <a:headEnd/>
            <a:tailEnd/>
          </a:ln>
        </p:spPr>
      </p:pic>
      <p:pic>
        <p:nvPicPr>
          <p:cNvPr id="1031" name="Picture 11" descr="HEFCW logo.wmf"/>
          <p:cNvPicPr>
            <a:picLocks noChangeAspect="1"/>
          </p:cNvPicPr>
          <p:nvPr userDrawn="1"/>
        </p:nvPicPr>
        <p:blipFill>
          <a:blip r:embed="rId18"/>
          <a:srcRect/>
          <a:stretch>
            <a:fillRect/>
          </a:stretch>
        </p:blipFill>
        <p:spPr bwMode="auto">
          <a:xfrm>
            <a:off x="16229013" y="28567063"/>
            <a:ext cx="4297362" cy="793750"/>
          </a:xfrm>
          <a:prstGeom prst="rect">
            <a:avLst/>
          </a:prstGeom>
          <a:noFill/>
          <a:ln w="9525">
            <a:noFill/>
            <a:miter lim="800000"/>
            <a:headEnd/>
            <a:tailEnd/>
          </a:ln>
        </p:spPr>
      </p:pic>
      <p:pic>
        <p:nvPicPr>
          <p:cNvPr id="1032" name="Picture 12" descr="SFC Logo.wmf"/>
          <p:cNvPicPr>
            <a:picLocks noChangeAspect="1"/>
          </p:cNvPicPr>
          <p:nvPr userDrawn="1"/>
        </p:nvPicPr>
        <p:blipFill>
          <a:blip r:embed="rId19"/>
          <a:srcRect/>
          <a:stretch>
            <a:fillRect/>
          </a:stretch>
        </p:blipFill>
        <p:spPr bwMode="auto">
          <a:xfrm>
            <a:off x="3233738" y="28398788"/>
            <a:ext cx="3517900" cy="1238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1474788" rtl="0" fontAlgn="base">
        <a:spcBef>
          <a:spcPct val="0"/>
        </a:spcBef>
        <a:spcAft>
          <a:spcPct val="0"/>
        </a:spcAft>
        <a:defRPr sz="6000" kern="1200">
          <a:solidFill>
            <a:schemeClr val="tx1"/>
          </a:solidFill>
          <a:latin typeface="Arial Bold"/>
          <a:ea typeface="Arial Bold"/>
          <a:cs typeface="Arial Bold"/>
        </a:defRPr>
      </a:lvl1pPr>
      <a:lvl2pPr algn="ctr" defTabSz="1474788" rtl="0" fontAlgn="base">
        <a:spcBef>
          <a:spcPct val="0"/>
        </a:spcBef>
        <a:spcAft>
          <a:spcPct val="0"/>
        </a:spcAft>
        <a:defRPr sz="6000">
          <a:solidFill>
            <a:schemeClr val="tx1"/>
          </a:solidFill>
          <a:latin typeface="Arial Bold"/>
          <a:ea typeface="Arial Bold"/>
          <a:cs typeface="Arial Bold"/>
        </a:defRPr>
      </a:lvl2pPr>
      <a:lvl3pPr algn="ctr" defTabSz="1474788" rtl="0" fontAlgn="base">
        <a:spcBef>
          <a:spcPct val="0"/>
        </a:spcBef>
        <a:spcAft>
          <a:spcPct val="0"/>
        </a:spcAft>
        <a:defRPr sz="6000">
          <a:solidFill>
            <a:schemeClr val="tx1"/>
          </a:solidFill>
          <a:latin typeface="Arial Bold"/>
          <a:ea typeface="Arial Bold"/>
          <a:cs typeface="Arial Bold"/>
        </a:defRPr>
      </a:lvl3pPr>
      <a:lvl4pPr algn="ctr" defTabSz="1474788" rtl="0" fontAlgn="base">
        <a:spcBef>
          <a:spcPct val="0"/>
        </a:spcBef>
        <a:spcAft>
          <a:spcPct val="0"/>
        </a:spcAft>
        <a:defRPr sz="6000">
          <a:solidFill>
            <a:schemeClr val="tx1"/>
          </a:solidFill>
          <a:latin typeface="Arial Bold"/>
          <a:ea typeface="Arial Bold"/>
          <a:cs typeface="Arial Bold"/>
        </a:defRPr>
      </a:lvl4pPr>
      <a:lvl5pPr algn="ctr" defTabSz="1474788" rtl="0" fontAlgn="base">
        <a:spcBef>
          <a:spcPct val="0"/>
        </a:spcBef>
        <a:spcAft>
          <a:spcPct val="0"/>
        </a:spcAft>
        <a:defRPr sz="6000">
          <a:solidFill>
            <a:schemeClr val="tx1"/>
          </a:solidFill>
          <a:latin typeface="Arial Bold"/>
          <a:ea typeface="Arial Bold"/>
          <a:cs typeface="Arial Bold"/>
        </a:defRPr>
      </a:lvl5pPr>
      <a:lvl6pPr marL="457200" algn="ctr" defTabSz="1474788" rtl="0" fontAlgn="base">
        <a:spcBef>
          <a:spcPct val="0"/>
        </a:spcBef>
        <a:spcAft>
          <a:spcPct val="0"/>
        </a:spcAft>
        <a:defRPr sz="6000">
          <a:solidFill>
            <a:schemeClr val="tx1"/>
          </a:solidFill>
          <a:latin typeface="Arial Bold"/>
          <a:ea typeface="Arial Bold"/>
          <a:cs typeface="Arial Bold"/>
        </a:defRPr>
      </a:lvl6pPr>
      <a:lvl7pPr marL="914400" algn="ctr" defTabSz="1474788" rtl="0" fontAlgn="base">
        <a:spcBef>
          <a:spcPct val="0"/>
        </a:spcBef>
        <a:spcAft>
          <a:spcPct val="0"/>
        </a:spcAft>
        <a:defRPr sz="6000">
          <a:solidFill>
            <a:schemeClr val="tx1"/>
          </a:solidFill>
          <a:latin typeface="Arial Bold"/>
          <a:ea typeface="Arial Bold"/>
          <a:cs typeface="Arial Bold"/>
        </a:defRPr>
      </a:lvl7pPr>
      <a:lvl8pPr marL="1371600" algn="ctr" defTabSz="1474788" rtl="0" fontAlgn="base">
        <a:spcBef>
          <a:spcPct val="0"/>
        </a:spcBef>
        <a:spcAft>
          <a:spcPct val="0"/>
        </a:spcAft>
        <a:defRPr sz="6000">
          <a:solidFill>
            <a:schemeClr val="tx1"/>
          </a:solidFill>
          <a:latin typeface="Arial Bold"/>
          <a:ea typeface="Arial Bold"/>
          <a:cs typeface="Arial Bold"/>
        </a:defRPr>
      </a:lvl8pPr>
      <a:lvl9pPr marL="1828800" algn="ctr" defTabSz="1474788" rtl="0" fontAlgn="base">
        <a:spcBef>
          <a:spcPct val="0"/>
        </a:spcBef>
        <a:spcAft>
          <a:spcPct val="0"/>
        </a:spcAft>
        <a:defRPr sz="6000">
          <a:solidFill>
            <a:schemeClr val="tx1"/>
          </a:solidFill>
          <a:latin typeface="Arial Bold"/>
          <a:ea typeface="Arial Bold"/>
          <a:cs typeface="Arial Bold"/>
        </a:defRPr>
      </a:lvl9pPr>
    </p:titleStyle>
    <p:bodyStyle>
      <a:lvl1pPr marL="1106488" indent="-1106488" algn="l" defTabSz="1474788" rtl="0" fontAlgn="base">
        <a:spcBef>
          <a:spcPct val="20000"/>
        </a:spcBef>
        <a:spcAft>
          <a:spcPct val="0"/>
        </a:spcAft>
        <a:buFont typeface="Arial" charset="0"/>
        <a:buChar char="•"/>
        <a:defRPr sz="2400" kern="1200">
          <a:solidFill>
            <a:schemeClr val="tx1"/>
          </a:solidFill>
          <a:latin typeface="Arial"/>
          <a:ea typeface="+mn-ea"/>
          <a:cs typeface="Arial"/>
        </a:defRPr>
      </a:lvl1pPr>
      <a:lvl2pPr marL="2397125" indent="-922338" algn="l" defTabSz="1474788" rtl="0" fontAlgn="base">
        <a:spcBef>
          <a:spcPct val="20000"/>
        </a:spcBef>
        <a:spcAft>
          <a:spcPct val="0"/>
        </a:spcAft>
        <a:buFont typeface="Arial" charset="0"/>
        <a:buChar char="–"/>
        <a:defRPr sz="2400" kern="1200">
          <a:solidFill>
            <a:schemeClr val="tx1"/>
          </a:solidFill>
          <a:latin typeface="Arial"/>
          <a:ea typeface="+mn-ea"/>
          <a:cs typeface="Arial"/>
        </a:defRPr>
      </a:lvl2pPr>
      <a:lvl3pPr marL="3689350" indent="-736600" algn="l" defTabSz="1474788" rtl="0" fontAlgn="base">
        <a:spcBef>
          <a:spcPct val="20000"/>
        </a:spcBef>
        <a:spcAft>
          <a:spcPct val="0"/>
        </a:spcAft>
        <a:buFont typeface="Arial" charset="0"/>
        <a:buChar char="•"/>
        <a:defRPr sz="2400" kern="1200">
          <a:solidFill>
            <a:schemeClr val="tx1"/>
          </a:solidFill>
          <a:latin typeface="Arial"/>
          <a:ea typeface="+mn-ea"/>
          <a:cs typeface="Arial"/>
        </a:defRPr>
      </a:lvl3pPr>
      <a:lvl4pPr marL="5165725" indent="-736600" algn="l" defTabSz="1474788" rtl="0" fontAlgn="base">
        <a:spcBef>
          <a:spcPct val="20000"/>
        </a:spcBef>
        <a:spcAft>
          <a:spcPct val="0"/>
        </a:spcAft>
        <a:buFont typeface="Arial" charset="0"/>
        <a:buChar char="–"/>
        <a:defRPr sz="2400" kern="1200">
          <a:solidFill>
            <a:schemeClr val="tx1"/>
          </a:solidFill>
          <a:latin typeface="Arial"/>
          <a:ea typeface="+mn-ea"/>
          <a:cs typeface="Arial"/>
        </a:defRPr>
      </a:lvl4pPr>
      <a:lvl5pPr marL="6640513" indent="-736600" algn="l" defTabSz="1474788" rtl="0" fontAlgn="base">
        <a:spcBef>
          <a:spcPct val="20000"/>
        </a:spcBef>
        <a:spcAft>
          <a:spcPct val="0"/>
        </a:spcAft>
        <a:buFont typeface="Arial" charset="0"/>
        <a:buChar char="»"/>
        <a:defRPr sz="2400" kern="1200">
          <a:solidFill>
            <a:schemeClr val="tx1"/>
          </a:solidFill>
          <a:latin typeface="Arial"/>
          <a:ea typeface="+mn-ea"/>
          <a:cs typeface="Arial"/>
        </a:defRPr>
      </a:lvl5pPr>
      <a:lvl6pPr marL="8117810" indent="-737982" algn="l" defTabSz="1475965" rtl="0" eaLnBrk="1" latinLnBrk="0" hangingPunct="1">
        <a:spcBef>
          <a:spcPct val="20000"/>
        </a:spcBef>
        <a:buFont typeface="Arial"/>
        <a:buChar char="•"/>
        <a:defRPr sz="6400" kern="1200">
          <a:solidFill>
            <a:schemeClr val="tx1"/>
          </a:solidFill>
          <a:latin typeface="+mn-lt"/>
          <a:ea typeface="+mn-ea"/>
          <a:cs typeface="+mn-cs"/>
        </a:defRPr>
      </a:lvl6pPr>
      <a:lvl7pPr marL="9593775" indent="-737982" algn="l" defTabSz="1475965" rtl="0" eaLnBrk="1" latinLnBrk="0" hangingPunct="1">
        <a:spcBef>
          <a:spcPct val="20000"/>
        </a:spcBef>
        <a:buFont typeface="Arial"/>
        <a:buChar char="•"/>
        <a:defRPr sz="6400" kern="1200">
          <a:solidFill>
            <a:schemeClr val="tx1"/>
          </a:solidFill>
          <a:latin typeface="+mn-lt"/>
          <a:ea typeface="+mn-ea"/>
          <a:cs typeface="+mn-cs"/>
        </a:defRPr>
      </a:lvl7pPr>
      <a:lvl8pPr marL="11069741" indent="-737982" algn="l" defTabSz="1475965" rtl="0" eaLnBrk="1" latinLnBrk="0" hangingPunct="1">
        <a:spcBef>
          <a:spcPct val="20000"/>
        </a:spcBef>
        <a:buFont typeface="Arial"/>
        <a:buChar char="•"/>
        <a:defRPr sz="6400" kern="1200">
          <a:solidFill>
            <a:schemeClr val="tx1"/>
          </a:solidFill>
          <a:latin typeface="+mn-lt"/>
          <a:ea typeface="+mn-ea"/>
          <a:cs typeface="+mn-cs"/>
        </a:defRPr>
      </a:lvl8pPr>
      <a:lvl9pPr marL="12545706" indent="-737982" algn="l" defTabSz="1475965" rtl="0" eaLnBrk="1" latinLnBrk="0" hangingPunct="1">
        <a:spcBef>
          <a:spcPct val="20000"/>
        </a:spcBef>
        <a:buFont typeface="Arial"/>
        <a:buChar char="•"/>
        <a:defRPr sz="6400" kern="1200">
          <a:solidFill>
            <a:schemeClr val="tx1"/>
          </a:solidFill>
          <a:latin typeface="+mn-lt"/>
          <a:ea typeface="+mn-ea"/>
          <a:cs typeface="+mn-cs"/>
        </a:defRPr>
      </a:lvl9pPr>
    </p:bodyStyle>
    <p:otherStyle>
      <a:defPPr>
        <a:defRPr lang="en-US"/>
      </a:defPPr>
      <a:lvl1pPr marL="0" algn="l" defTabSz="1475965" rtl="0" eaLnBrk="1" latinLnBrk="0" hangingPunct="1">
        <a:defRPr sz="5800" kern="1200">
          <a:solidFill>
            <a:schemeClr val="tx1"/>
          </a:solidFill>
          <a:latin typeface="+mn-lt"/>
          <a:ea typeface="+mn-ea"/>
          <a:cs typeface="+mn-cs"/>
        </a:defRPr>
      </a:lvl1pPr>
      <a:lvl2pPr marL="1475965" algn="l" defTabSz="1475965" rtl="0" eaLnBrk="1" latinLnBrk="0" hangingPunct="1">
        <a:defRPr sz="5800" kern="1200">
          <a:solidFill>
            <a:schemeClr val="tx1"/>
          </a:solidFill>
          <a:latin typeface="+mn-lt"/>
          <a:ea typeface="+mn-ea"/>
          <a:cs typeface="+mn-cs"/>
        </a:defRPr>
      </a:lvl2pPr>
      <a:lvl3pPr marL="2951931" algn="l" defTabSz="1475965" rtl="0" eaLnBrk="1" latinLnBrk="0" hangingPunct="1">
        <a:defRPr sz="5800" kern="1200">
          <a:solidFill>
            <a:schemeClr val="tx1"/>
          </a:solidFill>
          <a:latin typeface="+mn-lt"/>
          <a:ea typeface="+mn-ea"/>
          <a:cs typeface="+mn-cs"/>
        </a:defRPr>
      </a:lvl3pPr>
      <a:lvl4pPr marL="4427896" algn="l" defTabSz="1475965" rtl="0" eaLnBrk="1" latinLnBrk="0" hangingPunct="1">
        <a:defRPr sz="5800" kern="1200">
          <a:solidFill>
            <a:schemeClr val="tx1"/>
          </a:solidFill>
          <a:latin typeface="+mn-lt"/>
          <a:ea typeface="+mn-ea"/>
          <a:cs typeface="+mn-cs"/>
        </a:defRPr>
      </a:lvl4pPr>
      <a:lvl5pPr marL="5903862" algn="l" defTabSz="1475965" rtl="0" eaLnBrk="1" latinLnBrk="0" hangingPunct="1">
        <a:defRPr sz="5800" kern="1200">
          <a:solidFill>
            <a:schemeClr val="tx1"/>
          </a:solidFill>
          <a:latin typeface="+mn-lt"/>
          <a:ea typeface="+mn-ea"/>
          <a:cs typeface="+mn-cs"/>
        </a:defRPr>
      </a:lvl5pPr>
      <a:lvl6pPr marL="7379827" algn="l" defTabSz="1475965" rtl="0" eaLnBrk="1" latinLnBrk="0" hangingPunct="1">
        <a:defRPr sz="5800" kern="1200">
          <a:solidFill>
            <a:schemeClr val="tx1"/>
          </a:solidFill>
          <a:latin typeface="+mn-lt"/>
          <a:ea typeface="+mn-ea"/>
          <a:cs typeface="+mn-cs"/>
        </a:defRPr>
      </a:lvl6pPr>
      <a:lvl7pPr marL="8855793" algn="l" defTabSz="1475965" rtl="0" eaLnBrk="1" latinLnBrk="0" hangingPunct="1">
        <a:defRPr sz="5800" kern="1200">
          <a:solidFill>
            <a:schemeClr val="tx1"/>
          </a:solidFill>
          <a:latin typeface="+mn-lt"/>
          <a:ea typeface="+mn-ea"/>
          <a:cs typeface="+mn-cs"/>
        </a:defRPr>
      </a:lvl7pPr>
      <a:lvl8pPr marL="10331758" algn="l" defTabSz="1475965" rtl="0" eaLnBrk="1" latinLnBrk="0" hangingPunct="1">
        <a:defRPr sz="5800" kern="1200">
          <a:solidFill>
            <a:schemeClr val="tx1"/>
          </a:solidFill>
          <a:latin typeface="+mn-lt"/>
          <a:ea typeface="+mn-ea"/>
          <a:cs typeface="+mn-cs"/>
        </a:defRPr>
      </a:lvl8pPr>
      <a:lvl9pPr marL="11807724" algn="l" defTabSz="14759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3725863"/>
            <a:ext cx="18181638" cy="1912937"/>
          </a:xfrm>
        </p:spPr>
        <p:txBody>
          <a:bodyPr>
            <a:normAutofit fontScale="90000"/>
          </a:bodyPr>
          <a:lstStyle/>
          <a:p>
            <a:pPr defTabSz="1475965" fontAlgn="auto">
              <a:spcAft>
                <a:spcPts val="0"/>
              </a:spcAft>
              <a:defRPr/>
            </a:pPr>
            <a:r>
              <a:rPr lang="en-US" sz="6400" b="1" dirty="0" smtClean="0">
                <a:ea typeface="+mj-ea"/>
              </a:rPr>
              <a:t>Higher Education  &amp;  the Creative Economy</a:t>
            </a:r>
            <a:r>
              <a:rPr lang="en-US" dirty="0" smtClean="0">
                <a:ea typeface="+mj-ea"/>
              </a:rPr>
              <a:t/>
            </a:r>
            <a:br>
              <a:rPr lang="en-US" dirty="0" smtClean="0">
                <a:ea typeface="+mj-ea"/>
              </a:rPr>
            </a:br>
            <a:r>
              <a:rPr lang="en-US" sz="4400" b="1" dirty="0" smtClean="0">
                <a:ea typeface="+mj-ea"/>
              </a:rPr>
              <a:t>Dr Roberta </a:t>
            </a:r>
            <a:r>
              <a:rPr lang="en-US" sz="4400" b="1" dirty="0" err="1" smtClean="0">
                <a:ea typeface="+mj-ea"/>
              </a:rPr>
              <a:t>Comunian</a:t>
            </a:r>
            <a:r>
              <a:rPr lang="en-US" sz="4400" b="1" dirty="0" smtClean="0">
                <a:ea typeface="+mj-ea"/>
              </a:rPr>
              <a:t>, School of Arts, University of Kent</a:t>
            </a:r>
            <a:r>
              <a:rPr lang="en-US" dirty="0" smtClean="0">
                <a:solidFill>
                  <a:schemeClr val="bg2"/>
                </a:solidFill>
                <a:ea typeface="+mj-ea"/>
              </a:rPr>
              <a:t/>
            </a:r>
            <a:br>
              <a:rPr lang="en-US" dirty="0" smtClean="0">
                <a:solidFill>
                  <a:schemeClr val="bg2"/>
                </a:solidFill>
                <a:ea typeface="+mj-ea"/>
              </a:rPr>
            </a:br>
            <a:r>
              <a:rPr lang="en-US" dirty="0" smtClean="0">
                <a:ea typeface="+mj-ea"/>
              </a:rPr>
              <a:t/>
            </a:r>
            <a:br>
              <a:rPr lang="en-US" dirty="0" smtClean="0">
                <a:ea typeface="+mj-ea"/>
              </a:rPr>
            </a:br>
            <a:endParaRPr lang="en-US" dirty="0">
              <a:ea typeface="+mj-ea"/>
            </a:endParaRPr>
          </a:p>
        </p:txBody>
      </p:sp>
      <p:sp>
        <p:nvSpPr>
          <p:cNvPr id="7" name="Subtitle 6"/>
          <p:cNvSpPr>
            <a:spLocks noGrp="1"/>
          </p:cNvSpPr>
          <p:nvPr>
            <p:ph type="subTitle" idx="1"/>
          </p:nvPr>
        </p:nvSpPr>
        <p:spPr>
          <a:xfrm>
            <a:off x="3208338" y="17156113"/>
            <a:ext cx="14971712" cy="7737475"/>
          </a:xfrm>
        </p:spPr>
        <p:txBody>
          <a:bodyPr/>
          <a:lstStyle/>
          <a:p>
            <a:pPr defTabSz="1475965" fontAlgn="auto">
              <a:spcAft>
                <a:spcPts val="0"/>
              </a:spcAft>
              <a:buFont typeface="Arial"/>
              <a:buNone/>
              <a:defRPr/>
            </a:pPr>
            <a:endParaRPr lang="en-GB" dirty="0"/>
          </a:p>
        </p:txBody>
      </p:sp>
      <p:sp>
        <p:nvSpPr>
          <p:cNvPr id="14339" name="Rectangle 5"/>
          <p:cNvSpPr>
            <a:spLocks noChangeArrowheads="1"/>
          </p:cNvSpPr>
          <p:nvPr/>
        </p:nvSpPr>
        <p:spPr bwMode="auto">
          <a:xfrm>
            <a:off x="468313" y="6143625"/>
            <a:ext cx="6477000" cy="10664825"/>
          </a:xfrm>
          <a:prstGeom prst="rect">
            <a:avLst/>
          </a:prstGeom>
          <a:noFill/>
          <a:ln w="9525">
            <a:noFill/>
            <a:miter lim="800000"/>
            <a:headEnd/>
            <a:tailEnd/>
          </a:ln>
        </p:spPr>
        <p:txBody>
          <a:bodyPr lIns="61292" tIns="30646" rIns="61292" bIns="30646">
            <a:spAutoFit/>
          </a:bodyPr>
          <a:lstStyle/>
          <a:p>
            <a:pPr defTabSz="2941638">
              <a:spcBef>
                <a:spcPct val="50000"/>
              </a:spcBef>
            </a:pPr>
            <a:r>
              <a:rPr lang="en-US" sz="2600" b="1">
                <a:cs typeface="Arial" charset="0"/>
              </a:rPr>
              <a:t>Introduction </a:t>
            </a:r>
          </a:p>
          <a:p>
            <a:pPr defTabSz="2941638">
              <a:spcBef>
                <a:spcPct val="50000"/>
              </a:spcBef>
            </a:pPr>
            <a:r>
              <a:rPr lang="en-GB" sz="2400">
                <a:cs typeface="Arial" charset="0"/>
              </a:rPr>
              <a:t>An expanding literature acknowledges that universities are deeply implicated in the knowledge economy .  Many funding and development initiatives have stimulated engagement between Higher Education (HE) and the wider economy.  However, while plenty of research looks at these connections in relation to science, technology and the knowledge economy, very little is known of how and why universities engage with the creative economy.  </a:t>
            </a:r>
          </a:p>
          <a:p>
            <a:pPr defTabSz="2941638">
              <a:spcBef>
                <a:spcPct val="50000"/>
              </a:spcBef>
            </a:pPr>
            <a:r>
              <a:rPr lang="en-US" sz="2600" b="1">
                <a:cs typeface="Arial" charset="0"/>
              </a:rPr>
              <a:t>The creative economy</a:t>
            </a:r>
          </a:p>
          <a:p>
            <a:pPr defTabSz="2941638">
              <a:spcBef>
                <a:spcPct val="50000"/>
              </a:spcBef>
            </a:pPr>
            <a:r>
              <a:rPr lang="en-US" sz="2400">
                <a:cs typeface="Arial" charset="0"/>
              </a:rPr>
              <a:t> </a:t>
            </a:r>
            <a:r>
              <a:rPr lang="en-GB" sz="2400">
                <a:cs typeface="Arial" charset="0"/>
              </a:rPr>
              <a:t>The creative economy is a broad and evolving concept centred around the role played by culture and creativity in today's economy.  As UNCTAD (2008:9) suggests “at the heart of the creative economy lie the creative industries”. “Creative industries constitute a vast and heterogeneous field dealing with the interplay of various creative activities ranging from traditional arts and crafts, publishing, music, and visual and performing arts to more technology-intensive and services-oriented groups of activities such as film, television and radio broadcasting, new media and design” (UNCTAD, 2008:4).</a:t>
            </a:r>
            <a:endParaRPr lang="en-US" sz="2400">
              <a:cs typeface="Arial" charset="0"/>
            </a:endParaRPr>
          </a:p>
        </p:txBody>
      </p:sp>
      <p:sp>
        <p:nvSpPr>
          <p:cNvPr id="14340" name="Rectangle 9"/>
          <p:cNvSpPr>
            <a:spLocks noChangeArrowheads="1"/>
          </p:cNvSpPr>
          <p:nvPr/>
        </p:nvSpPr>
        <p:spPr bwMode="auto">
          <a:xfrm>
            <a:off x="14306550" y="6186488"/>
            <a:ext cx="6372225" cy="10402887"/>
          </a:xfrm>
          <a:prstGeom prst="rect">
            <a:avLst/>
          </a:prstGeom>
          <a:noFill/>
          <a:ln w="9525">
            <a:noFill/>
            <a:miter lim="800000"/>
            <a:headEnd/>
            <a:tailEnd/>
          </a:ln>
        </p:spPr>
        <p:txBody>
          <a:bodyPr lIns="61292" tIns="30646" rIns="61292" bIns="30646">
            <a:spAutoFit/>
          </a:bodyPr>
          <a:lstStyle/>
          <a:p>
            <a:r>
              <a:rPr lang="en-GB" sz="2400" b="1">
                <a:cs typeface="Arial" charset="0"/>
              </a:rPr>
              <a:t>Creative graduates. </a:t>
            </a:r>
            <a:r>
              <a:rPr lang="en-GB" sz="2400">
                <a:cs typeface="Arial" charset="0"/>
              </a:rPr>
              <a:t>HE plays a role in the distribution and role of creative graduates in UK and their relation to local job markets. The capacity to retain and nurture graduates in this specific field has strong link with local economic development.</a:t>
            </a:r>
          </a:p>
          <a:p>
            <a:r>
              <a:rPr lang="en-GB" sz="2400" b="1">
                <a:cs typeface="Arial" charset="0"/>
              </a:rPr>
              <a:t>Creative workspace. </a:t>
            </a:r>
            <a:r>
              <a:rPr lang="en-GB" sz="2400">
                <a:cs typeface="Arial" charset="0"/>
              </a:rPr>
              <a:t>Alongside other support services, the provision of  facilities is an important role played by universities, when SMEs can often struggle to afford big investments (i.e. music studios or venues).</a:t>
            </a:r>
          </a:p>
          <a:p>
            <a:r>
              <a:rPr lang="en-GB" sz="2400" b="1">
                <a:cs typeface="Arial" charset="0"/>
              </a:rPr>
              <a:t>Cultural provision. </a:t>
            </a:r>
            <a:r>
              <a:rPr lang="en-GB" sz="2400">
                <a:cs typeface="Arial" charset="0"/>
              </a:rPr>
              <a:t>The relevance of university cultural provision in UK to internal and external audiences. The majority of HEIs invest in their local cultural provision (hosting theatres, music venues, museums and arts galleries). This relates also to aspects of social and civic engagement.</a:t>
            </a:r>
          </a:p>
          <a:p>
            <a:r>
              <a:rPr lang="en-GB" sz="2400" b="1">
                <a:cs typeface="Arial" charset="0"/>
              </a:rPr>
              <a:t>Creative knowledge transfer.  </a:t>
            </a:r>
            <a:r>
              <a:rPr lang="en-GB" sz="2400">
                <a:cs typeface="Arial" charset="0"/>
              </a:rPr>
              <a:t>HEIs are a key element in the local knowledge networks of creative industries. Some these links are supported by public programmes and alumni / graduate relations.</a:t>
            </a:r>
          </a:p>
          <a:p>
            <a:r>
              <a:rPr lang="en-GB" sz="2400" b="1">
                <a:cs typeface="Arial" charset="0"/>
              </a:rPr>
              <a:t>Creative industries business support.  </a:t>
            </a:r>
            <a:r>
              <a:rPr lang="en-GB" sz="2400">
                <a:cs typeface="Arial" charset="0"/>
              </a:rPr>
              <a:t>Business support services represent a key infrastructure to local creative industries but also to introduce graduate to a sector with high level self-employment.</a:t>
            </a:r>
            <a:endParaRPr lang="en-US" sz="2400">
              <a:cs typeface="Arial" charset="0"/>
            </a:endParaRPr>
          </a:p>
        </p:txBody>
      </p:sp>
      <p:sp>
        <p:nvSpPr>
          <p:cNvPr id="14341" name="Rectangle 9"/>
          <p:cNvSpPr>
            <a:spLocks noChangeArrowheads="1"/>
          </p:cNvSpPr>
          <p:nvPr/>
        </p:nvSpPr>
        <p:spPr bwMode="auto">
          <a:xfrm>
            <a:off x="7316788" y="6243638"/>
            <a:ext cx="6324600" cy="11034712"/>
          </a:xfrm>
          <a:prstGeom prst="rect">
            <a:avLst/>
          </a:prstGeom>
          <a:noFill/>
          <a:ln w="9525">
            <a:noFill/>
            <a:miter lim="800000"/>
            <a:headEnd/>
            <a:tailEnd/>
          </a:ln>
        </p:spPr>
        <p:txBody>
          <a:bodyPr lIns="61292" tIns="30646" rIns="61292" bIns="30646">
            <a:spAutoFit/>
          </a:bodyPr>
          <a:lstStyle/>
          <a:p>
            <a:pPr defTabSz="2941638">
              <a:spcBef>
                <a:spcPct val="50000"/>
              </a:spcBef>
            </a:pPr>
            <a:r>
              <a:rPr lang="en-US" sz="2600" b="1">
                <a:cs typeface="Arial" charset="0"/>
              </a:rPr>
              <a:t>The research gap</a:t>
            </a:r>
          </a:p>
          <a:p>
            <a:pPr defTabSz="2941638">
              <a:spcBef>
                <a:spcPct val="50000"/>
              </a:spcBef>
            </a:pPr>
            <a:r>
              <a:rPr lang="en-GB" sz="2400">
                <a:cs typeface="Arial" charset="0"/>
              </a:rPr>
              <a:t>The relationship between HE and the creative economy is almost unexplored in the literature. There has been a recognition, especially in the HE policy that HE does interact with the creative industries “there are many excellent examples of collaborations involving the creative industries</a:t>
            </a:r>
          </a:p>
          <a:p>
            <a:pPr defTabSz="2941638"/>
            <a:r>
              <a:rPr lang="en-GB" sz="2400">
                <a:cs typeface="Arial" charset="0"/>
              </a:rPr>
              <a:t>and universities or colleges of art and design. Policy-makers must ensure that policies</a:t>
            </a:r>
          </a:p>
          <a:p>
            <a:pPr defTabSz="2941638"/>
            <a:r>
              <a:rPr lang="en-GB" sz="2400">
                <a:cs typeface="Arial" charset="0"/>
              </a:rPr>
              <a:t>aimed at promoting knowledge transfer are broad enough to allow initiatives such as these to grow and flourish, and that the focus is not entirely on science and engineering” (HM Treasury, 2003:45). However, it is not surprising that very little appears to be known about the modes through which universities and the creative economy interact. This poster explores these modes of interaction and illustrate them with some case studies. </a:t>
            </a:r>
          </a:p>
          <a:p>
            <a:pPr defTabSz="2941638">
              <a:spcBef>
                <a:spcPct val="50000"/>
              </a:spcBef>
            </a:pPr>
            <a:r>
              <a:rPr lang="en-GB" sz="2600" b="1">
                <a:cs typeface="Arial" charset="0"/>
              </a:rPr>
              <a:t>Modes of engagement</a:t>
            </a:r>
          </a:p>
          <a:p>
            <a:pPr defTabSz="2941638">
              <a:spcBef>
                <a:spcPct val="50000"/>
              </a:spcBef>
            </a:pPr>
            <a:r>
              <a:rPr lang="en-GB" sz="2400">
                <a:cs typeface="Arial" charset="0"/>
              </a:rPr>
              <a:t>In order to consider the role played by HE in the creative economy it is important to establish a framework to analyse and explore the modes of engagement and interactions.  We explore these five modes of interaction through case studies below. </a:t>
            </a:r>
            <a:endParaRPr lang="en-US" sz="2400">
              <a:cs typeface="Arial" charset="0"/>
            </a:endParaRPr>
          </a:p>
        </p:txBody>
      </p:sp>
      <p:graphicFrame>
        <p:nvGraphicFramePr>
          <p:cNvPr id="11" name="Diagram 10"/>
          <p:cNvGraphicFramePr/>
          <p:nvPr/>
        </p:nvGraphicFramePr>
        <p:xfrm>
          <a:off x="638176" y="17160081"/>
          <a:ext cx="19821524" cy="1823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nvGraphicFramePr>
        <p:xfrm>
          <a:off x="0" y="18878550"/>
          <a:ext cx="21388388" cy="8591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344" name="Rectangle 9"/>
          <p:cNvSpPr>
            <a:spLocks noChangeArrowheads="1"/>
          </p:cNvSpPr>
          <p:nvPr/>
        </p:nvSpPr>
        <p:spPr bwMode="auto">
          <a:xfrm>
            <a:off x="639763" y="27646313"/>
            <a:ext cx="20467637" cy="1600200"/>
          </a:xfrm>
          <a:prstGeom prst="rect">
            <a:avLst/>
          </a:prstGeom>
          <a:noFill/>
          <a:ln w="9525">
            <a:noFill/>
            <a:miter lim="800000"/>
            <a:headEnd/>
            <a:tailEnd/>
          </a:ln>
        </p:spPr>
        <p:txBody>
          <a:bodyPr lIns="61292" tIns="30646" rIns="61292" bIns="30646">
            <a:spAutoFit/>
          </a:bodyPr>
          <a:lstStyle/>
          <a:p>
            <a:pPr defTabSz="2941638">
              <a:spcBef>
                <a:spcPct val="50000"/>
              </a:spcBef>
            </a:pPr>
            <a:r>
              <a:rPr lang="en-US" sz="2000" b="1">
                <a:latin typeface="Calibri" pitchFamily="34" charset="0"/>
              </a:rPr>
              <a:t>References</a:t>
            </a:r>
            <a:r>
              <a:rPr lang="en-US" sz="2000">
                <a:latin typeface="Calibri" pitchFamily="34" charset="0"/>
              </a:rPr>
              <a:t>: </a:t>
            </a:r>
            <a:r>
              <a:rPr lang="en-GB" sz="2000">
                <a:latin typeface="Calibri" pitchFamily="34" charset="0"/>
              </a:rPr>
              <a:t>Comunian R. and Faggian A. (2010), Higher Education and the Creative City, Working Paper, University of Southampton; HM Treasury, (2003) </a:t>
            </a:r>
            <a:r>
              <a:rPr lang="en-GB" sz="2000" i="1">
                <a:latin typeface="Calibri" pitchFamily="34" charset="0"/>
              </a:rPr>
              <a:t>Lambert review of business-industry collaboration</a:t>
            </a:r>
            <a:r>
              <a:rPr lang="en-GB" sz="2000">
                <a:latin typeface="Calibri" pitchFamily="34" charset="0"/>
              </a:rPr>
              <a:t>. HMT, London; UNCTAD, (2008) </a:t>
            </a:r>
            <a:r>
              <a:rPr lang="en-GB" sz="2000" i="1">
                <a:latin typeface="Calibri" pitchFamily="34" charset="0"/>
              </a:rPr>
              <a:t>Creative economy. Report 2008</a:t>
            </a:r>
            <a:r>
              <a:rPr lang="en-GB" sz="2000">
                <a:latin typeface="Calibri" pitchFamily="34" charset="0"/>
              </a:rPr>
              <a:t>. UNCTAD, Geneva-New York</a:t>
            </a:r>
            <a:r>
              <a:rPr lang="en-US" sz="2000">
                <a:latin typeface="Calibri" pitchFamily="34" charset="0"/>
              </a:rPr>
              <a:t>.</a:t>
            </a:r>
          </a:p>
          <a:p>
            <a:pPr defTabSz="2941638">
              <a:spcBef>
                <a:spcPct val="50000"/>
              </a:spcBef>
            </a:pPr>
            <a:endParaRPr lang="en-US" sz="2000">
              <a:latin typeface="Calibri" pitchFamily="34" charset="0"/>
            </a:endParaRPr>
          </a:p>
          <a:p>
            <a:pPr defTabSz="2941638">
              <a:spcBef>
                <a:spcPct val="50000"/>
              </a:spcBef>
            </a:pPr>
            <a:endParaRPr lang="en-US" sz="2000">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545</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3</vt:i4>
      </vt:variant>
      <vt:variant>
        <vt:lpstr>Design Template</vt:lpstr>
      </vt:variant>
      <vt:variant>
        <vt:i4>11</vt:i4>
      </vt:variant>
      <vt:variant>
        <vt:lpstr>Slide Titles</vt:lpstr>
      </vt:variant>
      <vt:variant>
        <vt:i4>1</vt:i4>
      </vt:variant>
    </vt:vector>
  </HeadingPairs>
  <TitlesOfParts>
    <vt:vector size="15" baseType="lpstr">
      <vt:lpstr>Calibri</vt:lpstr>
      <vt:lpstr>Arial</vt:lpstr>
      <vt:lpstr>Arial Bold</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Higher Education  &amp;  the Creative Economy Dr Roberta Comunian, School of Arts, University of Kent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Learninig Services</dc:creator>
  <cp:lastModifiedBy>Administration</cp:lastModifiedBy>
  <cp:revision>9</cp:revision>
  <dcterms:created xsi:type="dcterms:W3CDTF">2010-09-07T14:10:38Z</dcterms:created>
  <dcterms:modified xsi:type="dcterms:W3CDTF">2010-10-28T15:11:55Z</dcterms:modified>
</cp:coreProperties>
</file>